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2.xml" ContentType="application/vnd.openxmlformats-officedocument.themeOverride+xml"/>
  <Override PartName="/ppt/notesSlides/notesSlide65.xml" ContentType="application/vnd.openxmlformats-officedocument.presentationml.notesSlide+xml"/>
  <Override PartName="/ppt/theme/themeOverride3.xml" ContentType="application/vnd.openxmlformats-officedocument.themeOverride+xml"/>
  <Override PartName="/ppt/notesSlides/notesSlide66.xml" ContentType="application/vnd.openxmlformats-officedocument.presentationml.notesSlide+xml"/>
  <Override PartName="/ppt/theme/themeOverride4.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7"/>
  </p:notesMasterIdLst>
  <p:sldIdLst>
    <p:sldId id="259" r:id="rId2"/>
    <p:sldId id="257" r:id="rId3"/>
    <p:sldId id="347" r:id="rId4"/>
    <p:sldId id="387" r:id="rId5"/>
    <p:sldId id="388" r:id="rId6"/>
    <p:sldId id="389" r:id="rId7"/>
    <p:sldId id="390" r:id="rId8"/>
    <p:sldId id="391" r:id="rId9"/>
    <p:sldId id="363" r:id="rId10"/>
    <p:sldId id="362" r:id="rId11"/>
    <p:sldId id="364" r:id="rId12"/>
    <p:sldId id="382" r:id="rId13"/>
    <p:sldId id="377" r:id="rId14"/>
    <p:sldId id="383" r:id="rId15"/>
    <p:sldId id="342" r:id="rId16"/>
    <p:sldId id="346" r:id="rId17"/>
    <p:sldId id="297" r:id="rId18"/>
    <p:sldId id="298" r:id="rId19"/>
    <p:sldId id="299" r:id="rId20"/>
    <p:sldId id="399" r:id="rId21"/>
    <p:sldId id="336" r:id="rId22"/>
    <p:sldId id="269" r:id="rId23"/>
    <p:sldId id="274" r:id="rId24"/>
    <p:sldId id="324" r:id="rId25"/>
    <p:sldId id="400" r:id="rId26"/>
    <p:sldId id="339" r:id="rId27"/>
    <p:sldId id="340" r:id="rId28"/>
    <p:sldId id="341" r:id="rId29"/>
    <p:sldId id="262" r:id="rId30"/>
    <p:sldId id="304" r:id="rId31"/>
    <p:sldId id="305" r:id="rId32"/>
    <p:sldId id="306" r:id="rId33"/>
    <p:sldId id="263" r:id="rId34"/>
    <p:sldId id="283" r:id="rId35"/>
    <p:sldId id="330" r:id="rId36"/>
    <p:sldId id="331" r:id="rId37"/>
    <p:sldId id="333" r:id="rId38"/>
    <p:sldId id="325" r:id="rId39"/>
    <p:sldId id="264" r:id="rId40"/>
    <p:sldId id="288" r:id="rId41"/>
    <p:sldId id="334" r:id="rId42"/>
    <p:sldId id="289" r:id="rId43"/>
    <p:sldId id="337" r:id="rId44"/>
    <p:sldId id="343" r:id="rId45"/>
    <p:sldId id="282" r:id="rId46"/>
    <p:sldId id="314" r:id="rId47"/>
    <p:sldId id="350" r:id="rId48"/>
    <p:sldId id="351" r:id="rId49"/>
    <p:sldId id="352" r:id="rId50"/>
    <p:sldId id="353" r:id="rId51"/>
    <p:sldId id="354" r:id="rId52"/>
    <p:sldId id="368" r:id="rId53"/>
    <p:sldId id="393" r:id="rId54"/>
    <p:sldId id="386" r:id="rId55"/>
    <p:sldId id="384" r:id="rId56"/>
    <p:sldId id="385" r:id="rId57"/>
    <p:sldId id="356" r:id="rId58"/>
    <p:sldId id="357" r:id="rId59"/>
    <p:sldId id="392" r:id="rId60"/>
    <p:sldId id="360" r:id="rId61"/>
    <p:sldId id="271" r:id="rId62"/>
    <p:sldId id="321" r:id="rId63"/>
    <p:sldId id="322" r:id="rId64"/>
    <p:sldId id="267" r:id="rId65"/>
    <p:sldId id="398" r:id="rId66"/>
    <p:sldId id="317" r:id="rId67"/>
    <p:sldId id="403" r:id="rId68"/>
    <p:sldId id="344" r:id="rId69"/>
    <p:sldId id="402" r:id="rId70"/>
    <p:sldId id="404" r:id="rId71"/>
    <p:sldId id="355" r:id="rId72"/>
    <p:sldId id="401" r:id="rId73"/>
    <p:sldId id="320" r:id="rId74"/>
    <p:sldId id="405" r:id="rId75"/>
    <p:sldId id="365" r:id="rId76"/>
    <p:sldId id="370" r:id="rId77"/>
    <p:sldId id="373" r:id="rId78"/>
    <p:sldId id="374" r:id="rId79"/>
    <p:sldId id="272" r:id="rId80"/>
    <p:sldId id="276" r:id="rId81"/>
    <p:sldId id="294" r:id="rId82"/>
    <p:sldId id="277" r:id="rId83"/>
    <p:sldId id="394" r:id="rId84"/>
    <p:sldId id="367" r:id="rId85"/>
    <p:sldId id="395"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kom" id="{F926A343-E23F-4FB1-A21C-7EAB4B471C71}">
          <p14:sldIdLst>
            <p14:sldId id="259"/>
          </p14:sldIdLst>
        </p14:section>
        <p14:section name="Inpakken geblazen" id="{EACE0658-F94E-4A2B-B152-890C34A7ABB0}">
          <p14:sldIdLst>
            <p14:sldId id="257"/>
            <p14:sldId id="347"/>
          </p14:sldIdLst>
        </p14:section>
        <p14:section name="Waar ligt Antarctica?" id="{2D37B6D1-6A3B-44BE-9EC2-E5E06DD7A544}">
          <p14:sldIdLst>
            <p14:sldId id="387"/>
            <p14:sldId id="388"/>
            <p14:sldId id="389"/>
            <p14:sldId id="390"/>
            <p14:sldId id="391"/>
            <p14:sldId id="363"/>
            <p14:sldId id="362"/>
          </p14:sldIdLst>
        </p14:section>
        <p14:section name="Vertrek!" id="{D853741C-343A-4CB2-A3C1-1B5B38E94FB0}">
          <p14:sldIdLst>
            <p14:sldId id="364"/>
            <p14:sldId id="382"/>
            <p14:sldId id="377"/>
            <p14:sldId id="383"/>
            <p14:sldId id="342"/>
          </p14:sldIdLst>
        </p14:section>
        <p14:section name="Pech onderweg" id="{93C511F5-288A-4DD8-9DE7-64A56023A332}">
          <p14:sldIdLst>
            <p14:sldId id="346"/>
            <p14:sldId id="297"/>
            <p14:sldId id="298"/>
            <p14:sldId id="299"/>
            <p14:sldId id="399"/>
            <p14:sldId id="336"/>
          </p14:sldIdLst>
        </p14:section>
        <p14:section name="Dieren" id="{E1A8ABCF-5F90-48CE-9D93-E71F0B37D12B}">
          <p14:sldIdLst>
            <p14:sldId id="269"/>
            <p14:sldId id="274"/>
            <p14:sldId id="324"/>
            <p14:sldId id="400"/>
            <p14:sldId id="339"/>
            <p14:sldId id="340"/>
            <p14:sldId id="341"/>
          </p14:sldIdLst>
        </p14:section>
        <p14:section name="Aanmeren" id="{4AFCA64B-D9CA-42B8-B224-9926A6FA937F}">
          <p14:sldIdLst>
            <p14:sldId id="262"/>
            <p14:sldId id="304"/>
            <p14:sldId id="305"/>
            <p14:sldId id="306"/>
          </p14:sldIdLst>
        </p14:section>
        <p14:section name="Uitvalsbasis" id="{0E76D98C-F11B-4779-81D5-9403F4298D72}">
          <p14:sldIdLst>
            <p14:sldId id="263"/>
            <p14:sldId id="283"/>
            <p14:sldId id="330"/>
            <p14:sldId id="331"/>
            <p14:sldId id="333"/>
            <p14:sldId id="325"/>
          </p14:sldIdLst>
        </p14:section>
        <p14:section name="Op weg naar de basis" id="{86D04764-9DA2-4E5D-B509-A8BA4EE0D014}">
          <p14:sldIdLst>
            <p14:sldId id="264"/>
            <p14:sldId id="288"/>
            <p14:sldId id="334"/>
            <p14:sldId id="289"/>
            <p14:sldId id="337"/>
          </p14:sldIdLst>
        </p14:section>
        <p14:section name="De basis bouwen" id="{CEAC587C-5F35-45CF-A154-6BE4CB6C7DDF}">
          <p14:sldIdLst>
            <p14:sldId id="343"/>
            <p14:sldId id="282"/>
            <p14:sldId id="314"/>
          </p14:sldIdLst>
        </p14:section>
        <p14:section name="Voedsel" id="{7919D108-4C10-46A3-9C7F-1BEE912E0C62}">
          <p14:sldIdLst>
            <p14:sldId id="350"/>
            <p14:sldId id="351"/>
            <p14:sldId id="352"/>
            <p14:sldId id="353"/>
            <p14:sldId id="354"/>
            <p14:sldId id="368"/>
            <p14:sldId id="393"/>
            <p14:sldId id="386"/>
            <p14:sldId id="384"/>
            <p14:sldId id="385"/>
          </p14:sldIdLst>
        </p14:section>
        <p14:section name="Overleven op de basis" id="{55B167ED-C46E-4FF1-A804-61B54FE3D9E4}">
          <p14:sldIdLst>
            <p14:sldId id="356"/>
            <p14:sldId id="357"/>
            <p14:sldId id="392"/>
            <p14:sldId id="360"/>
          </p14:sldIdLst>
        </p14:section>
        <p14:section name="Kleding" id="{876E374E-0730-4FA2-BC70-FFC633418759}">
          <p14:sldIdLst>
            <p14:sldId id="271"/>
            <p14:sldId id="321"/>
            <p14:sldId id="322"/>
          </p14:sldIdLst>
        </p14:section>
        <p14:section name="Onderzoek" id="{20BF1283-6BE8-4AA2-AA6E-FC5051A231F8}">
          <p14:sldIdLst>
            <p14:sldId id="267"/>
            <p14:sldId id="398"/>
            <p14:sldId id="317"/>
            <p14:sldId id="403"/>
            <p14:sldId id="344"/>
            <p14:sldId id="402"/>
            <p14:sldId id="404"/>
            <p14:sldId id="355"/>
            <p14:sldId id="401"/>
            <p14:sldId id="320"/>
            <p14:sldId id="405"/>
            <p14:sldId id="365"/>
            <p14:sldId id="370"/>
            <p14:sldId id="373"/>
            <p14:sldId id="374"/>
          </p14:sldIdLst>
        </p14:section>
        <p14:section name="Terug naar huis" id="{4FDEE2AF-A89B-4F26-9B72-F5ABF6054C70}">
          <p14:sldIdLst>
            <p14:sldId id="272"/>
            <p14:sldId id="276"/>
            <p14:sldId id="294"/>
            <p14:sldId id="277"/>
            <p14:sldId id="394"/>
          </p14:sldIdLst>
        </p14:section>
        <p14:section name="Terug thuis" id="{CE1BC345-926C-4A4E-92AA-535D6A34D304}">
          <p14:sldIdLst>
            <p14:sldId id="367"/>
          </p14:sldIdLst>
        </p14:section>
        <p14:section name="Bronnen" id="{E0571CBF-AE00-43A0-BFDA-6E710E718C84}">
          <p14:sldIdLst>
            <p14:sldId id="3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F3FF41-2E65-E4C9-C28B-EF481BECC405}" name="Pauline Verhage" initials="PV" userId="S::pauline.verhage@student.kuleuven.be::23faa398-34c2-4342-a015-80826097fa42" providerId="AD"/>
  <p188:author id="{6BA32A87-A541-1EAD-3576-3D916F622CA1}" name="Sarah Vorsselmans" initials="SV" userId="S::sarah.vorsselmans@kuleuven.be::8e951fb7-0160-4aaf-8f44-953732c3c923" providerId="AD"/>
  <p188:author id="{FBCB9ABC-B1EB-8C53-7306-A59DECD8AD61}" name="Elien Bollen" initials="EB" userId="S::elien.bollen1@student.kuleuven.be::f74ee16d-d073-480b-ab2e-c0da1a609c79" providerId="AD"/>
  <p188:author id="{4A728FCC-FA87-5E86-B678-2CD3BE43CF76}" name="Bart Smeets" initials="BS" userId="S::r0713174@kuleuven.be::dc9db992-7cb2-4ce9-accc-3152edefa2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78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833A8-905E-4560-92B6-4643B8446D09}" v="6" dt="2023-08-09T14:49:07.2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93" autoAdjust="0"/>
  </p:normalViewPr>
  <p:slideViewPr>
    <p:cSldViewPr snapToGrid="0">
      <p:cViewPr>
        <p:scale>
          <a:sx n="70" d="100"/>
          <a:sy n="70" d="100"/>
        </p:scale>
        <p:origin x="2118"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8929CD-5F3B-456E-8DD6-4242FF20775E}" type="datetimeFigureOut">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39660-7EE5-45D8-BD03-A1E0AAEA00CD}" type="slidenum">
              <a:t>‹#›</a:t>
            </a:fld>
            <a:endParaRPr lang="en-US"/>
          </a:p>
        </p:txBody>
      </p:sp>
    </p:spTree>
    <p:extLst>
      <p:ext uri="{BB962C8B-B14F-4D97-AF65-F5344CB8AC3E}">
        <p14:creationId xmlns:p14="http://schemas.microsoft.com/office/powerpoint/2010/main" val="197099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Klik</a:t>
            </a:r>
            <a:r>
              <a:rPr lang="en-US">
                <a:cs typeface="Calibri"/>
              </a:rPr>
              <a:t> op start om het </a:t>
            </a:r>
            <a:r>
              <a:rPr lang="en-US" err="1">
                <a:cs typeface="Calibri"/>
              </a:rPr>
              <a:t>avontuur</a:t>
            </a:r>
            <a:r>
              <a:rPr lang="en-US">
                <a:cs typeface="Calibri"/>
              </a:rPr>
              <a:t> </a:t>
            </a:r>
            <a:r>
              <a:rPr lang="en-US" err="1">
                <a:cs typeface="Calibri"/>
              </a:rPr>
              <a:t>te</a:t>
            </a:r>
            <a:r>
              <a:rPr lang="en-US">
                <a:cs typeface="Calibri"/>
              </a:rPr>
              <a:t> </a:t>
            </a:r>
            <a:r>
              <a:rPr lang="en-US" err="1">
                <a:cs typeface="Calibri"/>
              </a:rPr>
              <a:t>beginnen</a:t>
            </a:r>
            <a:r>
              <a:rPr lang="en-US">
                <a:cs typeface="Calibri"/>
              </a:rPr>
              <a:t>!</a:t>
            </a:r>
          </a:p>
          <a:p>
            <a:endParaRPr lang="en-US">
              <a:cs typeface="Calibri"/>
            </a:endParaRPr>
          </a:p>
          <a:p>
            <a:r>
              <a:rPr lang="en-US">
                <a:cs typeface="Calibri"/>
              </a:rPr>
              <a:t>Als u </a:t>
            </a:r>
            <a:r>
              <a:rPr lang="en-US" err="1">
                <a:cs typeface="Calibri"/>
              </a:rPr>
              <a:t>deze</a:t>
            </a:r>
            <a:r>
              <a:rPr lang="en-US">
                <a:cs typeface="Calibri"/>
              </a:rPr>
              <a:t> </a:t>
            </a:r>
            <a:r>
              <a:rPr lang="en-US" b="1" u="sng" err="1">
                <a:cs typeface="Calibri"/>
              </a:rPr>
              <a:t>pijl</a:t>
            </a:r>
            <a:r>
              <a:rPr lang="en-US">
                <a:cs typeface="Calibri"/>
              </a:rPr>
              <a:t> </a:t>
            </a:r>
            <a:r>
              <a:rPr lang="en-US" err="1">
                <a:cs typeface="Calibri"/>
              </a:rPr>
              <a:t>vindt</a:t>
            </a:r>
            <a:r>
              <a:rPr lang="en-US">
                <a:cs typeface="Calibri"/>
              </a:rPr>
              <a:t> op </a:t>
            </a:r>
            <a:r>
              <a:rPr lang="en-US" err="1">
                <a:cs typeface="Calibri"/>
              </a:rPr>
              <a:t>een</a:t>
            </a:r>
            <a:r>
              <a:rPr lang="en-US">
                <a:cs typeface="Calibri"/>
              </a:rPr>
              <a:t> </a:t>
            </a:r>
            <a:r>
              <a:rPr lang="en-US" err="1">
                <a:cs typeface="Calibri"/>
              </a:rPr>
              <a:t>andere</a:t>
            </a:r>
            <a:r>
              <a:rPr lang="en-US">
                <a:cs typeface="Calibri"/>
              </a:rPr>
              <a:t> slide </a:t>
            </a:r>
            <a:r>
              <a:rPr lang="en-US" err="1">
                <a:cs typeface="Calibri"/>
              </a:rPr>
              <a:t>gebruik</a:t>
            </a:r>
            <a:r>
              <a:rPr lang="en-US">
                <a:cs typeface="Calibri"/>
              </a:rPr>
              <a:t> </a:t>
            </a:r>
            <a:r>
              <a:rPr lang="en-US" err="1">
                <a:cs typeface="Calibri"/>
              </a:rPr>
              <a:t>deze</a:t>
            </a:r>
            <a:r>
              <a:rPr lang="en-US">
                <a:cs typeface="Calibri"/>
              </a:rPr>
              <a:t> dan om </a:t>
            </a:r>
            <a:r>
              <a:rPr lang="en-US" err="1">
                <a:cs typeface="Calibri"/>
              </a:rPr>
              <a:t>naar</a:t>
            </a:r>
            <a:r>
              <a:rPr lang="en-US">
                <a:cs typeface="Calibri"/>
              </a:rPr>
              <a:t> de </a:t>
            </a:r>
            <a:r>
              <a:rPr lang="en-US" err="1">
                <a:cs typeface="Calibri"/>
              </a:rPr>
              <a:t>volgende</a:t>
            </a:r>
            <a:r>
              <a:rPr lang="en-US">
                <a:cs typeface="Calibri"/>
              </a:rPr>
              <a:t> </a:t>
            </a:r>
            <a:r>
              <a:rPr lang="en-US" err="1">
                <a:cs typeface="Calibri"/>
              </a:rPr>
              <a:t>te</a:t>
            </a:r>
            <a:r>
              <a:rPr lang="en-US">
                <a:cs typeface="Calibri"/>
              </a:rPr>
              <a:t> </a:t>
            </a:r>
            <a:r>
              <a:rPr lang="en-US" err="1">
                <a:cs typeface="Calibri"/>
              </a:rPr>
              <a:t>gaan</a:t>
            </a:r>
            <a:r>
              <a:rPr lang="en-US">
                <a:cs typeface="Calibri"/>
              </a:rPr>
              <a:t>. Op </a:t>
            </a:r>
            <a:r>
              <a:rPr lang="en-US" err="1">
                <a:cs typeface="Calibri"/>
              </a:rPr>
              <a:t>deze</a:t>
            </a:r>
            <a:r>
              <a:rPr lang="en-US">
                <a:cs typeface="Calibri"/>
              </a:rPr>
              <a:t> </a:t>
            </a:r>
            <a:r>
              <a:rPr lang="en-US" err="1">
                <a:cs typeface="Calibri"/>
              </a:rPr>
              <a:t>manier</a:t>
            </a:r>
            <a:r>
              <a:rPr lang="en-US">
                <a:cs typeface="Calibri"/>
              </a:rPr>
              <a:t> </a:t>
            </a:r>
            <a:r>
              <a:rPr lang="en-US" err="1">
                <a:cs typeface="Calibri"/>
              </a:rPr>
              <a:t>zal</a:t>
            </a:r>
            <a:r>
              <a:rPr lang="en-US">
                <a:cs typeface="Calibri"/>
              </a:rPr>
              <a:t> </a:t>
            </a:r>
            <a:r>
              <a:rPr lang="en-US" err="1">
                <a:cs typeface="Calibri"/>
              </a:rPr>
              <a:t>alles</a:t>
            </a:r>
            <a:r>
              <a:rPr lang="en-US">
                <a:cs typeface="Calibri"/>
              </a:rPr>
              <a:t> in </a:t>
            </a:r>
            <a:r>
              <a:rPr lang="en-US" err="1">
                <a:cs typeface="Calibri"/>
              </a:rPr>
              <a:t>goede</a:t>
            </a:r>
            <a:r>
              <a:rPr lang="en-US">
                <a:cs typeface="Calibri"/>
              </a:rPr>
              <a:t> </a:t>
            </a:r>
            <a:r>
              <a:rPr lang="en-US" err="1">
                <a:cs typeface="Calibri"/>
              </a:rPr>
              <a:t>banen</a:t>
            </a:r>
            <a:r>
              <a:rPr lang="en-US">
                <a:cs typeface="Calibri"/>
              </a:rPr>
              <a:t> </a:t>
            </a:r>
            <a:r>
              <a:rPr lang="en-US" err="1">
                <a:cs typeface="Calibri"/>
              </a:rPr>
              <a:t>lopen</a:t>
            </a:r>
            <a:r>
              <a:rPr lang="en-US">
                <a:cs typeface="Calibri"/>
              </a:rPr>
              <a:t> </a:t>
            </a:r>
            <a:r>
              <a:rPr lang="en-US" err="1">
                <a:cs typeface="Calibri"/>
              </a:rPr>
              <a:t>en</a:t>
            </a:r>
            <a:r>
              <a:rPr lang="en-US">
                <a:cs typeface="Calibri"/>
              </a:rPr>
              <a:t> </a:t>
            </a:r>
            <a:r>
              <a:rPr lang="en-US" err="1">
                <a:cs typeface="Calibri"/>
              </a:rPr>
              <a:t>komt</a:t>
            </a:r>
            <a:r>
              <a:rPr lang="en-US">
                <a:cs typeface="Calibri"/>
              </a:rPr>
              <a:t> u </a:t>
            </a:r>
            <a:r>
              <a:rPr lang="en-US" err="1">
                <a:cs typeface="Calibri"/>
              </a:rPr>
              <a:t>niet</a:t>
            </a:r>
            <a:r>
              <a:rPr lang="en-US">
                <a:cs typeface="Calibri"/>
              </a:rPr>
              <a:t> op </a:t>
            </a:r>
            <a:r>
              <a:rPr lang="en-US" err="1">
                <a:cs typeface="Calibri"/>
              </a:rPr>
              <a:t>verkeerde</a:t>
            </a:r>
            <a:r>
              <a:rPr lang="en-US">
                <a:cs typeface="Calibri"/>
              </a:rPr>
              <a:t> slides </a:t>
            </a:r>
            <a:r>
              <a:rPr lang="en-US" err="1">
                <a:cs typeface="Calibri"/>
              </a:rPr>
              <a:t>uit</a:t>
            </a:r>
            <a:r>
              <a:rPr lang="en-US">
                <a:cs typeface="Calibri"/>
              </a:rPr>
              <a:t>. </a:t>
            </a:r>
          </a:p>
        </p:txBody>
      </p:sp>
      <p:sp>
        <p:nvSpPr>
          <p:cNvPr id="4" name="Slide Number Placeholder 3"/>
          <p:cNvSpPr>
            <a:spLocks noGrp="1"/>
          </p:cNvSpPr>
          <p:nvPr>
            <p:ph type="sldNum" sz="quarter" idx="5"/>
          </p:nvPr>
        </p:nvSpPr>
        <p:spPr/>
        <p:txBody>
          <a:bodyPr/>
          <a:lstStyle/>
          <a:p>
            <a:fld id="{2E239660-7EE5-45D8-BD03-A1E0AAEA00CD}" type="slidenum">
              <a:t>1</a:t>
            </a:fld>
            <a:endParaRPr lang="en-US"/>
          </a:p>
        </p:txBody>
      </p:sp>
    </p:spTree>
    <p:extLst>
      <p:ext uri="{BB962C8B-B14F-4D97-AF65-F5344CB8AC3E}">
        <p14:creationId xmlns:p14="http://schemas.microsoft.com/office/powerpoint/2010/main" val="107894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368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12</a:t>
            </a:fld>
            <a:endParaRPr lang="en-US"/>
          </a:p>
        </p:txBody>
      </p:sp>
    </p:spTree>
    <p:extLst>
      <p:ext uri="{BB962C8B-B14F-4D97-AF65-F5344CB8AC3E}">
        <p14:creationId xmlns:p14="http://schemas.microsoft.com/office/powerpoint/2010/main" val="1304928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186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14</a:t>
            </a:fld>
            <a:endParaRPr lang="en-US"/>
          </a:p>
        </p:txBody>
      </p:sp>
    </p:spTree>
    <p:extLst>
      <p:ext uri="{BB962C8B-B14F-4D97-AF65-F5344CB8AC3E}">
        <p14:creationId xmlns:p14="http://schemas.microsoft.com/office/powerpoint/2010/main" val="154914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15</a:t>
            </a:fld>
            <a:endParaRPr lang="nl-NL"/>
          </a:p>
        </p:txBody>
      </p:sp>
    </p:spTree>
    <p:extLst>
      <p:ext uri="{BB962C8B-B14F-4D97-AF65-F5344CB8AC3E}">
        <p14:creationId xmlns:p14="http://schemas.microsoft.com/office/powerpoint/2010/main" val="3428467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16</a:t>
            </a:fld>
            <a:endParaRPr lang="en-US"/>
          </a:p>
        </p:txBody>
      </p:sp>
    </p:spTree>
    <p:extLst>
      <p:ext uri="{BB962C8B-B14F-4D97-AF65-F5344CB8AC3E}">
        <p14:creationId xmlns:p14="http://schemas.microsoft.com/office/powerpoint/2010/main" val="273483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17</a:t>
            </a:fld>
            <a:endParaRPr lang="en-US"/>
          </a:p>
        </p:txBody>
      </p:sp>
    </p:spTree>
    <p:extLst>
      <p:ext uri="{BB962C8B-B14F-4D97-AF65-F5344CB8AC3E}">
        <p14:creationId xmlns:p14="http://schemas.microsoft.com/office/powerpoint/2010/main" val="1916504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18</a:t>
            </a:fld>
            <a:endParaRPr lang="en-US"/>
          </a:p>
        </p:txBody>
      </p:sp>
    </p:spTree>
    <p:extLst>
      <p:ext uri="{BB962C8B-B14F-4D97-AF65-F5344CB8AC3E}">
        <p14:creationId xmlns:p14="http://schemas.microsoft.com/office/powerpoint/2010/main" val="234544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19</a:t>
            </a:fld>
            <a:endParaRPr lang="en-US"/>
          </a:p>
        </p:txBody>
      </p:sp>
    </p:spTree>
    <p:extLst>
      <p:ext uri="{BB962C8B-B14F-4D97-AF65-F5344CB8AC3E}">
        <p14:creationId xmlns:p14="http://schemas.microsoft.com/office/powerpoint/2010/main" val="2273881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20</a:t>
            </a:fld>
            <a:endParaRPr lang="nl-NL"/>
          </a:p>
        </p:txBody>
      </p:sp>
    </p:spTree>
    <p:extLst>
      <p:ext uri="{BB962C8B-B14F-4D97-AF65-F5344CB8AC3E}">
        <p14:creationId xmlns:p14="http://schemas.microsoft.com/office/powerpoint/2010/main" val="3645321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2</a:t>
            </a:fld>
            <a:endParaRPr lang="en-US"/>
          </a:p>
        </p:txBody>
      </p:sp>
    </p:spTree>
    <p:extLst>
      <p:ext uri="{BB962C8B-B14F-4D97-AF65-F5344CB8AC3E}">
        <p14:creationId xmlns:p14="http://schemas.microsoft.com/office/powerpoint/2010/main" val="2867050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21</a:t>
            </a:fld>
            <a:endParaRPr lang="nl-NL"/>
          </a:p>
        </p:txBody>
      </p:sp>
    </p:spTree>
    <p:extLst>
      <p:ext uri="{BB962C8B-B14F-4D97-AF65-F5344CB8AC3E}">
        <p14:creationId xmlns:p14="http://schemas.microsoft.com/office/powerpoint/2010/main" val="3354888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22</a:t>
            </a:fld>
            <a:endParaRPr lang="en-US"/>
          </a:p>
        </p:txBody>
      </p:sp>
    </p:spTree>
    <p:extLst>
      <p:ext uri="{BB962C8B-B14F-4D97-AF65-F5344CB8AC3E}">
        <p14:creationId xmlns:p14="http://schemas.microsoft.com/office/powerpoint/2010/main" val="994640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23</a:t>
            </a:fld>
            <a:endParaRPr lang="en-US"/>
          </a:p>
        </p:txBody>
      </p:sp>
    </p:spTree>
    <p:extLst>
      <p:ext uri="{BB962C8B-B14F-4D97-AF65-F5344CB8AC3E}">
        <p14:creationId xmlns:p14="http://schemas.microsoft.com/office/powerpoint/2010/main" val="3941428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24</a:t>
            </a:fld>
            <a:endParaRPr lang="en-US"/>
          </a:p>
        </p:txBody>
      </p:sp>
    </p:spTree>
    <p:extLst>
      <p:ext uri="{BB962C8B-B14F-4D97-AF65-F5344CB8AC3E}">
        <p14:creationId xmlns:p14="http://schemas.microsoft.com/office/powerpoint/2010/main" val="3727463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25</a:t>
            </a:fld>
            <a:endParaRPr lang="en-US"/>
          </a:p>
        </p:txBody>
      </p:sp>
    </p:spTree>
    <p:extLst>
      <p:ext uri="{BB962C8B-B14F-4D97-AF65-F5344CB8AC3E}">
        <p14:creationId xmlns:p14="http://schemas.microsoft.com/office/powerpoint/2010/main" val="4016124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26</a:t>
            </a:fld>
            <a:endParaRPr lang="nl-NL"/>
          </a:p>
        </p:txBody>
      </p:sp>
    </p:spTree>
    <p:extLst>
      <p:ext uri="{BB962C8B-B14F-4D97-AF65-F5344CB8AC3E}">
        <p14:creationId xmlns:p14="http://schemas.microsoft.com/office/powerpoint/2010/main" val="2514310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29</a:t>
            </a:fld>
            <a:endParaRPr lang="en-US"/>
          </a:p>
        </p:txBody>
      </p:sp>
    </p:spTree>
    <p:extLst>
      <p:ext uri="{BB962C8B-B14F-4D97-AF65-F5344CB8AC3E}">
        <p14:creationId xmlns:p14="http://schemas.microsoft.com/office/powerpoint/2010/main" val="3059591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30</a:t>
            </a:fld>
            <a:endParaRPr lang="en-US"/>
          </a:p>
        </p:txBody>
      </p:sp>
    </p:spTree>
    <p:extLst>
      <p:ext uri="{BB962C8B-B14F-4D97-AF65-F5344CB8AC3E}">
        <p14:creationId xmlns:p14="http://schemas.microsoft.com/office/powerpoint/2010/main" val="1921226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31</a:t>
            </a:fld>
            <a:endParaRPr lang="en-US"/>
          </a:p>
        </p:txBody>
      </p:sp>
    </p:spTree>
    <p:extLst>
      <p:ext uri="{BB962C8B-B14F-4D97-AF65-F5344CB8AC3E}">
        <p14:creationId xmlns:p14="http://schemas.microsoft.com/office/powerpoint/2010/main" val="362797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32</a:t>
            </a:fld>
            <a:endParaRPr lang="en-US"/>
          </a:p>
        </p:txBody>
      </p:sp>
    </p:spTree>
    <p:extLst>
      <p:ext uri="{BB962C8B-B14F-4D97-AF65-F5344CB8AC3E}">
        <p14:creationId xmlns:p14="http://schemas.microsoft.com/office/powerpoint/2010/main" val="143310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4</a:t>
            </a:fld>
            <a:endParaRPr lang="en-US"/>
          </a:p>
        </p:txBody>
      </p:sp>
    </p:spTree>
    <p:extLst>
      <p:ext uri="{BB962C8B-B14F-4D97-AF65-F5344CB8AC3E}">
        <p14:creationId xmlns:p14="http://schemas.microsoft.com/office/powerpoint/2010/main" val="1509747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33</a:t>
            </a:fld>
            <a:endParaRPr lang="en-US"/>
          </a:p>
        </p:txBody>
      </p:sp>
    </p:spTree>
    <p:extLst>
      <p:ext uri="{BB962C8B-B14F-4D97-AF65-F5344CB8AC3E}">
        <p14:creationId xmlns:p14="http://schemas.microsoft.com/office/powerpoint/2010/main" val="1310840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34</a:t>
            </a:fld>
            <a:endParaRPr lang="en-US"/>
          </a:p>
        </p:txBody>
      </p:sp>
    </p:spTree>
    <p:extLst>
      <p:ext uri="{BB962C8B-B14F-4D97-AF65-F5344CB8AC3E}">
        <p14:creationId xmlns:p14="http://schemas.microsoft.com/office/powerpoint/2010/main" val="128830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35</a:t>
            </a:fld>
            <a:endParaRPr lang="en-US"/>
          </a:p>
        </p:txBody>
      </p:sp>
    </p:spTree>
    <p:extLst>
      <p:ext uri="{BB962C8B-B14F-4D97-AF65-F5344CB8AC3E}">
        <p14:creationId xmlns:p14="http://schemas.microsoft.com/office/powerpoint/2010/main" val="1574236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36</a:t>
            </a:fld>
            <a:endParaRPr lang="en-US"/>
          </a:p>
        </p:txBody>
      </p:sp>
    </p:spTree>
    <p:extLst>
      <p:ext uri="{BB962C8B-B14F-4D97-AF65-F5344CB8AC3E}">
        <p14:creationId xmlns:p14="http://schemas.microsoft.com/office/powerpoint/2010/main" val="1616898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37</a:t>
            </a:fld>
            <a:endParaRPr lang="en-US"/>
          </a:p>
        </p:txBody>
      </p:sp>
    </p:spTree>
    <p:extLst>
      <p:ext uri="{BB962C8B-B14F-4D97-AF65-F5344CB8AC3E}">
        <p14:creationId xmlns:p14="http://schemas.microsoft.com/office/powerpoint/2010/main" val="932476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38</a:t>
            </a:fld>
            <a:endParaRPr lang="en-US"/>
          </a:p>
        </p:txBody>
      </p:sp>
    </p:spTree>
    <p:extLst>
      <p:ext uri="{BB962C8B-B14F-4D97-AF65-F5344CB8AC3E}">
        <p14:creationId xmlns:p14="http://schemas.microsoft.com/office/powerpoint/2010/main" val="1709182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39</a:t>
            </a:fld>
            <a:endParaRPr lang="en-US"/>
          </a:p>
        </p:txBody>
      </p:sp>
    </p:spTree>
    <p:extLst>
      <p:ext uri="{BB962C8B-B14F-4D97-AF65-F5344CB8AC3E}">
        <p14:creationId xmlns:p14="http://schemas.microsoft.com/office/powerpoint/2010/main" val="3196946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40</a:t>
            </a:fld>
            <a:endParaRPr lang="en-US"/>
          </a:p>
        </p:txBody>
      </p:sp>
    </p:spTree>
    <p:extLst>
      <p:ext uri="{BB962C8B-B14F-4D97-AF65-F5344CB8AC3E}">
        <p14:creationId xmlns:p14="http://schemas.microsoft.com/office/powerpoint/2010/main" val="448667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41</a:t>
            </a:fld>
            <a:endParaRPr lang="en-US"/>
          </a:p>
        </p:txBody>
      </p:sp>
    </p:spTree>
    <p:extLst>
      <p:ext uri="{BB962C8B-B14F-4D97-AF65-F5344CB8AC3E}">
        <p14:creationId xmlns:p14="http://schemas.microsoft.com/office/powerpoint/2010/main" val="2308534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42</a:t>
            </a:fld>
            <a:endParaRPr lang="en-US"/>
          </a:p>
        </p:txBody>
      </p:sp>
    </p:spTree>
    <p:extLst>
      <p:ext uri="{BB962C8B-B14F-4D97-AF65-F5344CB8AC3E}">
        <p14:creationId xmlns:p14="http://schemas.microsoft.com/office/powerpoint/2010/main" val="198936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998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cs typeface="Calibri"/>
            </a:endParaRP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43</a:t>
            </a:fld>
            <a:endParaRPr lang="nl-NL"/>
          </a:p>
        </p:txBody>
      </p:sp>
    </p:spTree>
    <p:extLst>
      <p:ext uri="{BB962C8B-B14F-4D97-AF65-F5344CB8AC3E}">
        <p14:creationId xmlns:p14="http://schemas.microsoft.com/office/powerpoint/2010/main" val="13857401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44</a:t>
            </a:fld>
            <a:endParaRPr lang="en-US"/>
          </a:p>
        </p:txBody>
      </p:sp>
    </p:spTree>
    <p:extLst>
      <p:ext uri="{BB962C8B-B14F-4D97-AF65-F5344CB8AC3E}">
        <p14:creationId xmlns:p14="http://schemas.microsoft.com/office/powerpoint/2010/main" val="1500344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45</a:t>
            </a:fld>
            <a:endParaRPr lang="en-US"/>
          </a:p>
        </p:txBody>
      </p:sp>
    </p:spTree>
    <p:extLst>
      <p:ext uri="{BB962C8B-B14F-4D97-AF65-F5344CB8AC3E}">
        <p14:creationId xmlns:p14="http://schemas.microsoft.com/office/powerpoint/2010/main" val="86167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cs typeface="Calibri"/>
            </a:endParaRPr>
          </a:p>
          <a:p>
            <a:endParaRPr lang="nl-NL">
              <a:cs typeface="Calibri" panose="020F0502020204030204"/>
            </a:endParaRPr>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46</a:t>
            </a:fld>
            <a:endParaRPr lang="nl-NL"/>
          </a:p>
        </p:txBody>
      </p:sp>
    </p:spTree>
    <p:extLst>
      <p:ext uri="{BB962C8B-B14F-4D97-AF65-F5344CB8AC3E}">
        <p14:creationId xmlns:p14="http://schemas.microsoft.com/office/powerpoint/2010/main" val="21533030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47</a:t>
            </a:fld>
            <a:endParaRPr lang="en-US"/>
          </a:p>
        </p:txBody>
      </p:sp>
    </p:spTree>
    <p:extLst>
      <p:ext uri="{BB962C8B-B14F-4D97-AF65-F5344CB8AC3E}">
        <p14:creationId xmlns:p14="http://schemas.microsoft.com/office/powerpoint/2010/main" val="590110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48</a:t>
            </a:fld>
            <a:endParaRPr lang="en-US"/>
          </a:p>
        </p:txBody>
      </p:sp>
    </p:spTree>
    <p:extLst>
      <p:ext uri="{BB962C8B-B14F-4D97-AF65-F5344CB8AC3E}">
        <p14:creationId xmlns:p14="http://schemas.microsoft.com/office/powerpoint/2010/main" val="2874173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49</a:t>
            </a:fld>
            <a:endParaRPr lang="en-US"/>
          </a:p>
        </p:txBody>
      </p:sp>
    </p:spTree>
    <p:extLst>
      <p:ext uri="{BB962C8B-B14F-4D97-AF65-F5344CB8AC3E}">
        <p14:creationId xmlns:p14="http://schemas.microsoft.com/office/powerpoint/2010/main" val="12773218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50</a:t>
            </a:fld>
            <a:endParaRPr lang="en-US"/>
          </a:p>
        </p:txBody>
      </p:sp>
    </p:spTree>
    <p:extLst>
      <p:ext uri="{BB962C8B-B14F-4D97-AF65-F5344CB8AC3E}">
        <p14:creationId xmlns:p14="http://schemas.microsoft.com/office/powerpoint/2010/main" val="20127956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51</a:t>
            </a:fld>
            <a:endParaRPr lang="nl-NL"/>
          </a:p>
        </p:txBody>
      </p:sp>
    </p:spTree>
    <p:extLst>
      <p:ext uri="{BB962C8B-B14F-4D97-AF65-F5344CB8AC3E}">
        <p14:creationId xmlns:p14="http://schemas.microsoft.com/office/powerpoint/2010/main" val="2629388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25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9529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53</a:t>
            </a:fld>
            <a:endParaRPr lang="en-US"/>
          </a:p>
        </p:txBody>
      </p:sp>
    </p:spTree>
    <p:extLst>
      <p:ext uri="{BB962C8B-B14F-4D97-AF65-F5344CB8AC3E}">
        <p14:creationId xmlns:p14="http://schemas.microsoft.com/office/powerpoint/2010/main" val="3998189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752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640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smtClean="0"/>
              <a:t>56</a:t>
            </a:fld>
            <a:endParaRPr lang="en-US"/>
          </a:p>
        </p:txBody>
      </p:sp>
    </p:spTree>
    <p:extLst>
      <p:ext uri="{BB962C8B-B14F-4D97-AF65-F5344CB8AC3E}">
        <p14:creationId xmlns:p14="http://schemas.microsoft.com/office/powerpoint/2010/main" val="14087924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err="1">
              <a:cs typeface="Calibri"/>
            </a:endParaRPr>
          </a:p>
        </p:txBody>
      </p:sp>
      <p:sp>
        <p:nvSpPr>
          <p:cNvPr id="4" name="Slide Number Placeholder 3"/>
          <p:cNvSpPr>
            <a:spLocks noGrp="1"/>
          </p:cNvSpPr>
          <p:nvPr>
            <p:ph type="sldNum" sz="quarter" idx="5"/>
          </p:nvPr>
        </p:nvSpPr>
        <p:spPr/>
        <p:txBody>
          <a:bodyPr/>
          <a:lstStyle/>
          <a:p>
            <a:fld id="{2E239660-7EE5-45D8-BD03-A1E0AAEA00CD}" type="slidenum">
              <a:t>57</a:t>
            </a:fld>
            <a:endParaRPr lang="en-US"/>
          </a:p>
        </p:txBody>
      </p:sp>
    </p:spTree>
    <p:extLst>
      <p:ext uri="{BB962C8B-B14F-4D97-AF65-F5344CB8AC3E}">
        <p14:creationId xmlns:p14="http://schemas.microsoft.com/office/powerpoint/2010/main" val="42689679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58</a:t>
            </a:fld>
            <a:endParaRPr lang="en-US"/>
          </a:p>
        </p:txBody>
      </p:sp>
    </p:spTree>
    <p:extLst>
      <p:ext uri="{BB962C8B-B14F-4D97-AF65-F5344CB8AC3E}">
        <p14:creationId xmlns:p14="http://schemas.microsoft.com/office/powerpoint/2010/main" val="1465970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59</a:t>
            </a:fld>
            <a:endParaRPr lang="en-US"/>
          </a:p>
        </p:txBody>
      </p:sp>
    </p:spTree>
    <p:extLst>
      <p:ext uri="{BB962C8B-B14F-4D97-AF65-F5344CB8AC3E}">
        <p14:creationId xmlns:p14="http://schemas.microsoft.com/office/powerpoint/2010/main" val="18178117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cs typeface="Calibri"/>
            </a:endParaRPr>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60</a:t>
            </a:fld>
            <a:endParaRPr lang="nl-NL"/>
          </a:p>
        </p:txBody>
      </p:sp>
    </p:spTree>
    <p:extLst>
      <p:ext uri="{BB962C8B-B14F-4D97-AF65-F5344CB8AC3E}">
        <p14:creationId xmlns:p14="http://schemas.microsoft.com/office/powerpoint/2010/main" val="31272267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61</a:t>
            </a:fld>
            <a:endParaRPr lang="en-US"/>
          </a:p>
        </p:txBody>
      </p:sp>
    </p:spTree>
    <p:extLst>
      <p:ext uri="{BB962C8B-B14F-4D97-AF65-F5344CB8AC3E}">
        <p14:creationId xmlns:p14="http://schemas.microsoft.com/office/powerpoint/2010/main" val="5337463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panose="020F0502020204030204"/>
            </a:endParaRPr>
          </a:p>
          <a:p>
            <a:endParaRPr lang="nl-NL">
              <a:cs typeface="Calibri"/>
            </a:endParaRPr>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62</a:t>
            </a:fld>
            <a:endParaRPr lang="nl-NL"/>
          </a:p>
        </p:txBody>
      </p:sp>
    </p:spTree>
    <p:extLst>
      <p:ext uri="{BB962C8B-B14F-4D97-AF65-F5344CB8AC3E}">
        <p14:creationId xmlns:p14="http://schemas.microsoft.com/office/powerpoint/2010/main" val="3276392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2711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63</a:t>
            </a:fld>
            <a:endParaRPr lang="nl-NL"/>
          </a:p>
        </p:txBody>
      </p:sp>
    </p:spTree>
    <p:extLst>
      <p:ext uri="{BB962C8B-B14F-4D97-AF65-F5344CB8AC3E}">
        <p14:creationId xmlns:p14="http://schemas.microsoft.com/office/powerpoint/2010/main" val="14480822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64</a:t>
            </a:fld>
            <a:endParaRPr lang="en-US"/>
          </a:p>
        </p:txBody>
      </p:sp>
    </p:spTree>
    <p:extLst>
      <p:ext uri="{BB962C8B-B14F-4D97-AF65-F5344CB8AC3E}">
        <p14:creationId xmlns:p14="http://schemas.microsoft.com/office/powerpoint/2010/main" val="36495698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65</a:t>
            </a:fld>
            <a:endParaRPr lang="en-US"/>
          </a:p>
        </p:txBody>
      </p:sp>
    </p:spTree>
    <p:extLst>
      <p:ext uri="{BB962C8B-B14F-4D97-AF65-F5344CB8AC3E}">
        <p14:creationId xmlns:p14="http://schemas.microsoft.com/office/powerpoint/2010/main" val="35916794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66</a:t>
            </a:fld>
            <a:endParaRPr lang="en-US"/>
          </a:p>
        </p:txBody>
      </p:sp>
    </p:spTree>
    <p:extLst>
      <p:ext uri="{BB962C8B-B14F-4D97-AF65-F5344CB8AC3E}">
        <p14:creationId xmlns:p14="http://schemas.microsoft.com/office/powerpoint/2010/main" val="33828221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67</a:t>
            </a:fld>
            <a:endParaRPr lang="en-US"/>
          </a:p>
        </p:txBody>
      </p:sp>
    </p:spTree>
    <p:extLst>
      <p:ext uri="{BB962C8B-B14F-4D97-AF65-F5344CB8AC3E}">
        <p14:creationId xmlns:p14="http://schemas.microsoft.com/office/powerpoint/2010/main" val="28233843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68</a:t>
            </a:fld>
            <a:endParaRPr lang="en-US"/>
          </a:p>
        </p:txBody>
      </p:sp>
    </p:spTree>
    <p:extLst>
      <p:ext uri="{BB962C8B-B14F-4D97-AF65-F5344CB8AC3E}">
        <p14:creationId xmlns:p14="http://schemas.microsoft.com/office/powerpoint/2010/main" val="32934234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69</a:t>
            </a:fld>
            <a:endParaRPr lang="en-US"/>
          </a:p>
        </p:txBody>
      </p:sp>
    </p:spTree>
    <p:extLst>
      <p:ext uri="{BB962C8B-B14F-4D97-AF65-F5344CB8AC3E}">
        <p14:creationId xmlns:p14="http://schemas.microsoft.com/office/powerpoint/2010/main" val="18877290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70</a:t>
            </a:fld>
            <a:endParaRPr lang="en-US"/>
          </a:p>
        </p:txBody>
      </p:sp>
    </p:spTree>
    <p:extLst>
      <p:ext uri="{BB962C8B-B14F-4D97-AF65-F5344CB8AC3E}">
        <p14:creationId xmlns:p14="http://schemas.microsoft.com/office/powerpoint/2010/main" val="18270776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71</a:t>
            </a:fld>
            <a:endParaRPr lang="en-US"/>
          </a:p>
        </p:txBody>
      </p:sp>
    </p:spTree>
    <p:extLst>
      <p:ext uri="{BB962C8B-B14F-4D97-AF65-F5344CB8AC3E}">
        <p14:creationId xmlns:p14="http://schemas.microsoft.com/office/powerpoint/2010/main" val="2176300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72</a:t>
            </a:fld>
            <a:endParaRPr lang="en-US"/>
          </a:p>
        </p:txBody>
      </p:sp>
    </p:spTree>
    <p:extLst>
      <p:ext uri="{BB962C8B-B14F-4D97-AF65-F5344CB8AC3E}">
        <p14:creationId xmlns:p14="http://schemas.microsoft.com/office/powerpoint/2010/main" val="35432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1841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73</a:t>
            </a:fld>
            <a:endParaRPr lang="en-US"/>
          </a:p>
        </p:txBody>
      </p:sp>
    </p:spTree>
    <p:extLst>
      <p:ext uri="{BB962C8B-B14F-4D97-AF65-F5344CB8AC3E}">
        <p14:creationId xmlns:p14="http://schemas.microsoft.com/office/powerpoint/2010/main" val="10742380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74</a:t>
            </a:fld>
            <a:endParaRPr lang="en-US"/>
          </a:p>
        </p:txBody>
      </p:sp>
    </p:spTree>
    <p:extLst>
      <p:ext uri="{BB962C8B-B14F-4D97-AF65-F5344CB8AC3E}">
        <p14:creationId xmlns:p14="http://schemas.microsoft.com/office/powerpoint/2010/main" val="22002645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0245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76</a:t>
            </a:fld>
            <a:endParaRPr lang="en-US"/>
          </a:p>
        </p:txBody>
      </p:sp>
    </p:spTree>
    <p:extLst>
      <p:ext uri="{BB962C8B-B14F-4D97-AF65-F5344CB8AC3E}">
        <p14:creationId xmlns:p14="http://schemas.microsoft.com/office/powerpoint/2010/main" val="19104822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77</a:t>
            </a:fld>
            <a:endParaRPr lang="en-US"/>
          </a:p>
        </p:txBody>
      </p:sp>
    </p:spTree>
    <p:extLst>
      <p:ext uri="{BB962C8B-B14F-4D97-AF65-F5344CB8AC3E}">
        <p14:creationId xmlns:p14="http://schemas.microsoft.com/office/powerpoint/2010/main" val="22289840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t>78</a:t>
            </a:fld>
            <a:endParaRPr lang="en-US"/>
          </a:p>
        </p:txBody>
      </p:sp>
    </p:spTree>
    <p:extLst>
      <p:ext uri="{BB962C8B-B14F-4D97-AF65-F5344CB8AC3E}">
        <p14:creationId xmlns:p14="http://schemas.microsoft.com/office/powerpoint/2010/main" val="3404510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79</a:t>
            </a:fld>
            <a:endParaRPr lang="en-US"/>
          </a:p>
        </p:txBody>
      </p:sp>
    </p:spTree>
    <p:extLst>
      <p:ext uri="{BB962C8B-B14F-4D97-AF65-F5344CB8AC3E}">
        <p14:creationId xmlns:p14="http://schemas.microsoft.com/office/powerpoint/2010/main" val="29336421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80</a:t>
            </a:fld>
            <a:endParaRPr lang="en-US"/>
          </a:p>
        </p:txBody>
      </p:sp>
    </p:spTree>
    <p:extLst>
      <p:ext uri="{BB962C8B-B14F-4D97-AF65-F5344CB8AC3E}">
        <p14:creationId xmlns:p14="http://schemas.microsoft.com/office/powerpoint/2010/main" val="22885859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81</a:t>
            </a:fld>
            <a:endParaRPr lang="en-US"/>
          </a:p>
        </p:txBody>
      </p:sp>
    </p:spTree>
    <p:extLst>
      <p:ext uri="{BB962C8B-B14F-4D97-AF65-F5344CB8AC3E}">
        <p14:creationId xmlns:p14="http://schemas.microsoft.com/office/powerpoint/2010/main" val="7074558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E239660-7EE5-45D8-BD03-A1E0AAEA00CD}" type="slidenum">
              <a:rPr lang="en-US"/>
              <a:t>82</a:t>
            </a:fld>
            <a:endParaRPr lang="en-US"/>
          </a:p>
        </p:txBody>
      </p:sp>
    </p:spTree>
    <p:extLst>
      <p:ext uri="{BB962C8B-B14F-4D97-AF65-F5344CB8AC3E}">
        <p14:creationId xmlns:p14="http://schemas.microsoft.com/office/powerpoint/2010/main" val="277419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1898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endParaRPr lang="nl-NL">
              <a:cs typeface="Calibri"/>
            </a:endParaRPr>
          </a:p>
        </p:txBody>
      </p:sp>
      <p:sp>
        <p:nvSpPr>
          <p:cNvPr id="4" name="Tijdelijke aanduiding voor dianummer 3"/>
          <p:cNvSpPr>
            <a:spLocks noGrp="1"/>
          </p:cNvSpPr>
          <p:nvPr>
            <p:ph type="sldNum" sz="quarter" idx="5"/>
          </p:nvPr>
        </p:nvSpPr>
        <p:spPr/>
        <p:txBody>
          <a:bodyPr/>
          <a:lstStyle/>
          <a:p>
            <a:fld id="{2E239660-7EE5-45D8-BD03-A1E0AAEA00CD}" type="slidenum">
              <a:rPr lang="nl-NL" smtClean="0"/>
              <a:t>83</a:t>
            </a:fld>
            <a:endParaRPr lang="nl-NL"/>
          </a:p>
        </p:txBody>
      </p:sp>
    </p:spTree>
    <p:extLst>
      <p:ext uri="{BB962C8B-B14F-4D97-AF65-F5344CB8AC3E}">
        <p14:creationId xmlns:p14="http://schemas.microsoft.com/office/powerpoint/2010/main" val="16287482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5473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Referenties van figuren kan teruggevonden worden in de handleiding</a:t>
            </a:r>
            <a:endParaRPr lang="en-US"/>
          </a:p>
        </p:txBody>
      </p:sp>
      <p:sp>
        <p:nvSpPr>
          <p:cNvPr id="4" name="Slide Number Placeholder 3"/>
          <p:cNvSpPr>
            <a:spLocks noGrp="1"/>
          </p:cNvSpPr>
          <p:nvPr>
            <p:ph type="sldNum" sz="quarter" idx="5"/>
          </p:nvPr>
        </p:nvSpPr>
        <p:spPr/>
        <p:txBody>
          <a:bodyPr/>
          <a:lstStyle/>
          <a:p>
            <a:fld id="{2E239660-7EE5-45D8-BD03-A1E0AAEA00CD}" type="slidenum">
              <a:rPr lang="en-US" smtClean="0"/>
              <a:t>85</a:t>
            </a:fld>
            <a:endParaRPr lang="en-US"/>
          </a:p>
        </p:txBody>
      </p:sp>
    </p:spTree>
    <p:extLst>
      <p:ext uri="{BB962C8B-B14F-4D97-AF65-F5344CB8AC3E}">
        <p14:creationId xmlns:p14="http://schemas.microsoft.com/office/powerpoint/2010/main" val="10161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239660-7EE5-45D8-BD03-A1E0AAEA00C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66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56E463-FDAC-4ABD-B0E5-E3D9161A4026}" type="datetime1">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FD9320-C66F-4EAC-A0FA-2135B4D6A021}" type="datetime1">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964D5D-A216-45ED-A7FF-328D827D7955}" type="datetime1">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69176D-9700-4D46-A679-421036F072D6}" type="datetime1">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919D56-B432-4062-AA88-C00351A8452C}" type="datetime1">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E14E04-7AE4-4B69-A1A9-AE3B7BF5BC94}" type="datetime1">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19067-F4EB-44CE-8DDB-36BBDB54A2D7}" type="datetime1">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6C8A20-240E-4C0D-9C3F-48A2C3E93CCE}" type="datetime1">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936E0D-C267-45A6-A998-B0BD3B5D3D8A}" type="datetime1">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0E7DC09-39E0-4791-9A2D-555161C89E96}" type="datetime1">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CB1DC5-3C7E-4F53-87F7-9B22BAE9117B}" type="datetime1">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8E818-9E9E-4C82-8CD3-206C2FDED068}" type="datetime1">
              <a:rPr lang="en-US" smtClean="0"/>
              <a:t>8/9/2023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9700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11.xml"/><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slide" Target="slide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1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slide" Target="slide18.xml"/><Relationship Id="rId4" Type="http://schemas.openxmlformats.org/officeDocument/2006/relationships/slide" Target="slide19.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0.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0.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slide" Target="slide3.xml"/><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microsoft.com/office/2007/relationships/hdphoto" Target="../media/hdphoto1.wdp"/><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slide" Target="slide2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 Target="slide25.xml"/><Relationship Id="rId7"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slide" Target="slide24.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 Target="slide26.xml"/><Relationship Id="rId7"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27.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slide" Target="slide32.xml"/><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slide" Target="slide33.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slide" Target="slide35.xml"/><Relationship Id="rId5" Type="http://schemas.openxmlformats.org/officeDocument/2006/relationships/slide" Target="slide37.xml"/><Relationship Id="rId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34.xml"/></Relationships>
</file>

<file path=ppt/slides/_rels/slide37.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39.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5.jpeg"/><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image" Target="../media/image16.png"/><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slide" Target="slide41.xml"/><Relationship Id="rId7"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slide" Target="slide42.xml"/><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 Target="slide43.xml"/><Relationship Id="rId7"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43.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7" Type="http://schemas.microsoft.com/office/2007/relationships/hdphoto" Target="../media/hdphoto1.wdp"/><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4.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45.xml"/><Relationship Id="rId7"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slide" Target="slide43.xml"/><Relationship Id="rId5" Type="http://schemas.microsoft.com/office/2007/relationships/hdphoto" Target="../media/hdphoto1.wdp"/><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7" Type="http://schemas.microsoft.com/office/2007/relationships/hdphoto" Target="../media/hdphoto1.wdp"/><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47.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slide" Target="slide49.xml"/><Relationship Id="rId4" Type="http://schemas.openxmlformats.org/officeDocument/2006/relationships/slide" Target="slide50.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51.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7"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1.wdp"/><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slide" Target="slide54.xml"/><Relationship Id="rId7" Type="http://schemas.openxmlformats.org/officeDocument/2006/relationships/image" Target="../media/image75.jpe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slide" Target="slide55.xml"/><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6.jpeg"/><Relationship Id="rId5" Type="http://schemas.microsoft.com/office/2007/relationships/hdphoto" Target="../media/hdphoto1.wdp"/><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slide" Target="slide57.xml"/><Relationship Id="rId7"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slide" Target="slide56.xml"/><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78.jpeg"/></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7" Type="http://schemas.microsoft.com/office/2007/relationships/hdphoto" Target="../media/hdphoto1.wdp"/><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57.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8" Type="http://schemas.openxmlformats.org/officeDocument/2006/relationships/slide" Target="slide59.xml"/><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83.jpeg"/><Relationship Id="rId5" Type="http://schemas.openxmlformats.org/officeDocument/2006/relationships/image" Target="../media/image82.jpeg"/><Relationship Id="rId10" Type="http://schemas.microsoft.com/office/2007/relationships/hdphoto" Target="../media/hdphoto1.wdp"/><Relationship Id="rId4" Type="http://schemas.openxmlformats.org/officeDocument/2006/relationships/image" Target="../media/image81.jpeg"/><Relationship Id="rId9"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slide" Target="slide60.xml"/><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png"/><Relationship Id="rId17" Type="http://schemas.openxmlformats.org/officeDocument/2006/relationships/image" Target="../media/image94.svg"/><Relationship Id="rId2" Type="http://schemas.openxmlformats.org/officeDocument/2006/relationships/notesSlide" Target="../notesSlides/notesSlide56.xml"/><Relationship Id="rId16" Type="http://schemas.openxmlformats.org/officeDocument/2006/relationships/image" Target="../media/image93.png"/><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83.jpeg"/><Relationship Id="rId11" Type="http://schemas.openxmlformats.org/officeDocument/2006/relationships/image" Target="../media/image88.svg"/><Relationship Id="rId5" Type="http://schemas.openxmlformats.org/officeDocument/2006/relationships/image" Target="../media/image82.jpeg"/><Relationship Id="rId15" Type="http://schemas.openxmlformats.org/officeDocument/2006/relationships/image" Target="../media/image92.svg"/><Relationship Id="rId10" Type="http://schemas.openxmlformats.org/officeDocument/2006/relationships/image" Target="../media/image87.png"/><Relationship Id="rId19" Type="http://schemas.openxmlformats.org/officeDocument/2006/relationships/image" Target="../media/image2.png"/><Relationship Id="rId4" Type="http://schemas.openxmlformats.org/officeDocument/2006/relationships/image" Target="../media/image81.jpeg"/><Relationship Id="rId9" Type="http://schemas.openxmlformats.org/officeDocument/2006/relationships/image" Target="../media/image86.svg"/><Relationship Id="rId1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61.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7.jpeg"/><Relationship Id="rId7" Type="http://schemas.openxmlformats.org/officeDocument/2006/relationships/slide" Target="slide27.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63.xml"/><Relationship Id="rId9" Type="http://schemas.openxmlformats.org/officeDocument/2006/relationships/image" Target="../media/image98.jpeg"/></Relationships>
</file>

<file path=ppt/slides/_rels/slide6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9.jpeg"/><Relationship Id="rId7" Type="http://schemas.openxmlformats.org/officeDocument/2006/relationships/slide" Target="slide64.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1.jpeg"/><Relationship Id="rId4" Type="http://schemas.openxmlformats.org/officeDocument/2006/relationships/image" Target="../media/image100.jpeg"/><Relationship Id="rId9"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slide" Target="slide73.xml"/><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slide" Target="slide71.xml"/><Relationship Id="rId5" Type="http://schemas.openxmlformats.org/officeDocument/2006/relationships/slide" Target="slide66.xml"/><Relationship Id="rId4" Type="http://schemas.openxmlformats.org/officeDocument/2006/relationships/slide" Target="slide68.xml"/></Relationships>
</file>

<file path=ppt/slides/_rels/slide66.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3.jpeg"/><Relationship Id="rId5" Type="http://schemas.microsoft.com/office/2007/relationships/hdphoto" Target="../media/hdphoto1.wdp"/><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slide" Target="slide75.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6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06.png"/><Relationship Id="rId5" Type="http://schemas.openxmlformats.org/officeDocument/2006/relationships/slide" Target="slide69.xml"/><Relationship Id="rId4" Type="http://schemas.openxmlformats.org/officeDocument/2006/relationships/image" Target="../media/image105.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108.png"/><Relationship Id="rId5" Type="http://schemas.openxmlformats.org/officeDocument/2006/relationships/slide" Target="slide70.xml"/><Relationship Id="rId4" Type="http://schemas.openxmlformats.org/officeDocument/2006/relationships/image" Target="../media/image107.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notesSlide" Target="../notesSlides/notesSlide67.xml"/><Relationship Id="rId7" Type="http://schemas.openxmlformats.org/officeDocument/2006/relationships/slide" Target="slide75.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65.xml"/></Relationships>
</file>

<file path=ppt/slides/_rels/slide71.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1.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image" Target="../media/image112.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slide" Target="slide75.xml"/><Relationship Id="rId5" Type="http://schemas.microsoft.com/office/2007/relationships/hdphoto" Target="../media/hdphoto1.wdp"/><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13.jpeg"/><Relationship Id="rId5" Type="http://schemas.microsoft.com/office/2007/relationships/hdphoto" Target="../media/hdphoto1.wdp"/><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image" Target="../media/image114.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slide" Target="slide75.xml"/><Relationship Id="rId5" Type="http://schemas.microsoft.com/office/2007/relationships/hdphoto" Target="../media/hdphoto1.wdp"/><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slide" Target="slide78.xml"/><Relationship Id="rId7" Type="http://schemas.openxmlformats.org/officeDocument/2006/relationships/slide" Target="slide77.xml"/><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slide" Target="slide79.xml"/></Relationships>
</file>

<file path=ppt/slides/_rels/slide7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 Target="slide77.xml"/><Relationship Id="rId7" Type="http://schemas.openxmlformats.org/officeDocument/2006/relationships/image" Target="../media/image11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17.png"/><Relationship Id="rId5" Type="http://schemas.microsoft.com/office/2007/relationships/hdphoto" Target="../media/hdphoto1.wdp"/><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1.wdp"/><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slide" Target="slide81.xml"/><Relationship Id="rId7" Type="http://schemas.openxmlformats.org/officeDocument/2006/relationships/image" Target="../media/image125.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slide" Target="slide82.xml"/><Relationship Id="rId5" Type="http://schemas.openxmlformats.org/officeDocument/2006/relationships/image" Target="../media/image124.jpeg"/><Relationship Id="rId4" Type="http://schemas.openxmlformats.org/officeDocument/2006/relationships/image" Target="../media/image123.jpeg"/></Relationships>
</file>

<file path=ppt/slides/_rels/slide8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3.jpeg"/><Relationship Id="rId7" Type="http://schemas.microsoft.com/office/2007/relationships/hdphoto" Target="../media/hdphoto1.wdp"/><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3.xml"/><Relationship Id="rId4" Type="http://schemas.openxmlformats.org/officeDocument/2006/relationships/image" Target="../media/image124.jpeg"/></Relationships>
</file>

<file path=ppt/slides/_rels/slide82.xml.rels><?xml version="1.0" encoding="UTF-8" standalone="yes"?>
<Relationships xmlns="http://schemas.openxmlformats.org/package/2006/relationships"><Relationship Id="rId3" Type="http://schemas.openxmlformats.org/officeDocument/2006/relationships/image" Target="../media/image125.jpeg"/><Relationship Id="rId7" Type="http://schemas.openxmlformats.org/officeDocument/2006/relationships/image" Target="../media/image6.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slide" Target="slide83.xml"/></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7" Type="http://schemas.microsoft.com/office/2007/relationships/hdphoto" Target="../media/hdphoto1.wdp"/><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84.xml"/><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hyperlink" Target="http://www.educapoles.org/nl/" TargetMode="External"/><Relationship Id="rId4" Type="http://schemas.openxmlformats.org/officeDocument/2006/relationships/hyperlink" Target="https://www.ipf-education.org/"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 Target="slide10.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7CA28-7D80-08D3-CCFF-77FB0B8F9C6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Reis </a:t>
            </a:r>
            <a:r>
              <a:rPr lang="en-US" sz="5400" dirty="0" err="1"/>
              <a:t>naar</a:t>
            </a:r>
            <a:r>
              <a:rPr lang="en-US" sz="5400"/>
              <a:t> Antarctica</a:t>
            </a:r>
          </a:p>
        </p:txBody>
      </p:sp>
      <p:sp>
        <p:nvSpPr>
          <p:cNvPr id="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a:extLst>
              <a:ext uri="{FF2B5EF4-FFF2-40B4-BE49-F238E27FC236}">
                <a16:creationId xmlns:a16="http://schemas.microsoft.com/office/drawing/2014/main" id="{1289C11A-9200-CFFC-A87C-41AD1BCC9F8F}"/>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146" name="Picture 2" descr="Geen beschrijving beschikbaar.">
            <a:hlinkClick r:id="rId4" action="ppaction://hlinksldjump"/>
            <a:extLst>
              <a:ext uri="{FF2B5EF4-FFF2-40B4-BE49-F238E27FC236}">
                <a16:creationId xmlns:a16="http://schemas.microsoft.com/office/drawing/2014/main" id="{2AA4EE93-B4BF-8329-C51A-CC4F3981500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614550" y="3243375"/>
            <a:ext cx="2082602" cy="1526869"/>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hlinkClick r:id="rId4" action="ppaction://hlinksldjump"/>
            <a:extLst>
              <a:ext uri="{FF2B5EF4-FFF2-40B4-BE49-F238E27FC236}">
                <a16:creationId xmlns:a16="http://schemas.microsoft.com/office/drawing/2014/main" id="{6A96A07E-B66A-7842-D53A-348BA07BFFED}"/>
              </a:ext>
            </a:extLst>
          </p:cNvPr>
          <p:cNvSpPr txBox="1"/>
          <p:nvPr/>
        </p:nvSpPr>
        <p:spPr>
          <a:xfrm>
            <a:off x="2377440" y="3732710"/>
            <a:ext cx="1057217" cy="584775"/>
          </a:xfrm>
          <a:prstGeom prst="rect">
            <a:avLst/>
          </a:prstGeom>
          <a:noFill/>
        </p:spPr>
        <p:txBody>
          <a:bodyPr wrap="square" rtlCol="0">
            <a:spAutoFit/>
          </a:bodyPr>
          <a:lstStyle/>
          <a:p>
            <a:r>
              <a:rPr lang="nl-NL" sz="3200" b="1"/>
              <a:t>Start</a:t>
            </a:r>
          </a:p>
        </p:txBody>
      </p:sp>
      <p:sp>
        <p:nvSpPr>
          <p:cNvPr id="6" name="Slide Number Placeholder 5">
            <a:extLst>
              <a:ext uri="{FF2B5EF4-FFF2-40B4-BE49-F238E27FC236}">
                <a16:creationId xmlns:a16="http://schemas.microsoft.com/office/drawing/2014/main" id="{8E44AB20-B197-F68A-655D-E0454EF00890}"/>
              </a:ext>
            </a:extLst>
          </p:cNvPr>
          <p:cNvSpPr>
            <a:spLocks noGrp="1"/>
          </p:cNvSpPr>
          <p:nvPr>
            <p:ph type="sldNum" sz="quarter" idx="12"/>
          </p:nvPr>
        </p:nvSpPr>
        <p:spPr/>
        <p:txBody>
          <a:bodyPr/>
          <a:lstStyle/>
          <a:p>
            <a:fld id="{330EA680-D336-4FF7-8B7A-9848BB0A1C32}" type="slidenum">
              <a:rPr lang="en-US" smtClean="0"/>
              <a:t>1</a:t>
            </a:fld>
            <a:endParaRPr lang="en-US"/>
          </a:p>
        </p:txBody>
      </p:sp>
      <p:pic>
        <p:nvPicPr>
          <p:cNvPr id="7" name="Afbeelding 6" descr="Afbeelding met tekst&#10;&#10;Automatisch gegenereerde beschrijving">
            <a:extLst>
              <a:ext uri="{FF2B5EF4-FFF2-40B4-BE49-F238E27FC236}">
                <a16:creationId xmlns:a16="http://schemas.microsoft.com/office/drawing/2014/main" id="{A650C3F8-A1DC-4D07-FBCD-E29CB3F1BE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988" y="5564549"/>
            <a:ext cx="3814727" cy="1445843"/>
          </a:xfrm>
          <a:prstGeom prst="rect">
            <a:avLst/>
          </a:prstGeom>
        </p:spPr>
      </p:pic>
      <p:pic>
        <p:nvPicPr>
          <p:cNvPr id="8" name="Picture 2">
            <a:extLst>
              <a:ext uri="{FF2B5EF4-FFF2-40B4-BE49-F238E27FC236}">
                <a16:creationId xmlns:a16="http://schemas.microsoft.com/office/drawing/2014/main" id="{AA35D41C-C19B-8149-6D7E-CB22B02B5B0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181932" y="5371879"/>
            <a:ext cx="1432618" cy="515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29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Vostokmeer (Antarctica (hoofdbetekenis))">
            <a:extLst>
              <a:ext uri="{FF2B5EF4-FFF2-40B4-BE49-F238E27FC236}">
                <a16:creationId xmlns:a16="http://schemas.microsoft.com/office/drawing/2014/main" id="{ECB22763-DE21-3778-B69E-1119FC05A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723" y="12042"/>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368602" cy="1956841"/>
          </a:xfrm>
        </p:spPr>
        <p:txBody>
          <a:bodyPr anchor="b">
            <a:normAutofit/>
          </a:bodyPr>
          <a:lstStyle/>
          <a:p>
            <a:r>
              <a:rPr lang="en-US" sz="5400" b="1" kern="1200">
                <a:solidFill>
                  <a:schemeClr val="tx1">
                    <a:lumMod val="85000"/>
                    <a:lumOff val="15000"/>
                  </a:schemeClr>
                </a:solidFill>
                <a:latin typeface="+mj-lt"/>
                <a:ea typeface="+mj-ea"/>
                <a:cs typeface="+mj-cs"/>
              </a:rPr>
              <a:t>Antarctica!</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3">
            <a:extLst>
              <a:ext uri="{FF2B5EF4-FFF2-40B4-BE49-F238E27FC236}">
                <a16:creationId xmlns:a16="http://schemas.microsoft.com/office/drawing/2014/main" id="{C67D44C0-6CE2-7488-0E3D-0753D12D6239}"/>
              </a:ext>
            </a:extLst>
          </p:cNvPr>
          <p:cNvSpPr/>
          <p:nvPr/>
        </p:nvSpPr>
        <p:spPr>
          <a:xfrm>
            <a:off x="10320906" y="91058"/>
            <a:ext cx="1031053" cy="741405"/>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Calibri" panose="020F0502020204030204"/>
                <a:ea typeface="+mn-ea"/>
                <a:cs typeface="Calibri"/>
              </a:rPr>
              <a:t>Afrika</a:t>
            </a:r>
            <a:endParaRPr kumimoji="0" lang="nl-NL"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5" name="Straight Arrow Connector 14">
            <a:extLst>
              <a:ext uri="{FF2B5EF4-FFF2-40B4-BE49-F238E27FC236}">
                <a16:creationId xmlns:a16="http://schemas.microsoft.com/office/drawing/2014/main" id="{FDB3F149-135B-4610-754F-E628641A072F}"/>
              </a:ext>
            </a:extLst>
          </p:cNvPr>
          <p:cNvCxnSpPr>
            <a:cxnSpLocks/>
          </p:cNvCxnSpPr>
          <p:nvPr/>
        </p:nvCxnSpPr>
        <p:spPr>
          <a:xfrm flipV="1">
            <a:off x="9824899" y="832463"/>
            <a:ext cx="426113" cy="779802"/>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2598160" y="2994789"/>
            <a:ext cx="1615493" cy="434211"/>
          </a:xfrm>
        </p:spPr>
        <p:txBody>
          <a:bodyPr vert="horz" lIns="91440" tIns="45720" rIns="91440" bIns="45720" rtlCol="0" anchor="t">
            <a:normAutofit fontScale="92500" lnSpcReduction="10000"/>
          </a:bodyPr>
          <a:lstStyle/>
          <a:p>
            <a:pPr marL="0" indent="0">
              <a:buFont typeface="Arial" panose="020B0604020202020204" pitchFamily="34" charset="0"/>
              <a:buNone/>
            </a:pPr>
            <a:r>
              <a:rPr lang="nl-BE">
                <a:solidFill>
                  <a:schemeClr val="tx1">
                    <a:lumMod val="85000"/>
                    <a:lumOff val="15000"/>
                  </a:schemeClr>
                </a:solidFill>
                <a:cs typeface="Calibri"/>
              </a:rPr>
              <a:t>N</a:t>
            </a:r>
            <a:r>
              <a:rPr lang="en-US" err="1">
                <a:solidFill>
                  <a:schemeClr val="tx1">
                    <a:lumMod val="85000"/>
                    <a:lumOff val="15000"/>
                  </a:schemeClr>
                </a:solidFill>
                <a:cs typeface="Calibri"/>
              </a:rPr>
              <a:t>oorden</a:t>
            </a:r>
            <a:endParaRPr lang="en-US" sz="2800">
              <a:solidFill>
                <a:schemeClr val="tx1">
                  <a:lumMod val="85000"/>
                  <a:lumOff val="15000"/>
                </a:schemeClr>
              </a:solidFill>
              <a:cs typeface="Calibri"/>
            </a:endParaRPr>
          </a:p>
        </p:txBody>
      </p:sp>
      <p:pic>
        <p:nvPicPr>
          <p:cNvPr id="8" name="Picture 2" descr="Geen beschrijving beschikbaar.">
            <a:hlinkClick r:id="rId4" action="ppaction://hlinksldjump"/>
            <a:extLst>
              <a:ext uri="{FF2B5EF4-FFF2-40B4-BE49-F238E27FC236}">
                <a16:creationId xmlns:a16="http://schemas.microsoft.com/office/drawing/2014/main" id="{FA4B3CC1-5A3B-2633-0EF5-317D1DB1D8B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7203" y="5906599"/>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Rounded Corners 3">
            <a:extLst>
              <a:ext uri="{FF2B5EF4-FFF2-40B4-BE49-F238E27FC236}">
                <a16:creationId xmlns:a16="http://schemas.microsoft.com/office/drawing/2014/main" id="{D51441E4-2193-9FEE-100A-6F084201A4CB}"/>
              </a:ext>
            </a:extLst>
          </p:cNvPr>
          <p:cNvSpPr/>
          <p:nvPr/>
        </p:nvSpPr>
        <p:spPr>
          <a:xfrm>
            <a:off x="4778543" y="607694"/>
            <a:ext cx="2117152" cy="741405"/>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Calibri" panose="020F0502020204030204"/>
                <a:ea typeface="+mn-ea"/>
                <a:cs typeface="Calibri"/>
              </a:rPr>
              <a:t>Zuid-Amerika</a:t>
            </a:r>
            <a:endParaRPr kumimoji="0" lang="nl-NL"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9" name="Straight Arrow Connector 8">
            <a:extLst>
              <a:ext uri="{FF2B5EF4-FFF2-40B4-BE49-F238E27FC236}">
                <a16:creationId xmlns:a16="http://schemas.microsoft.com/office/drawing/2014/main" id="{190E37DE-C7F3-6D64-4A5F-FFD03A401616}"/>
              </a:ext>
            </a:extLst>
          </p:cNvPr>
          <p:cNvCxnSpPr>
            <a:cxnSpLocks/>
          </p:cNvCxnSpPr>
          <p:nvPr/>
        </p:nvCxnSpPr>
        <p:spPr>
          <a:xfrm flipH="1" flipV="1">
            <a:off x="6876376" y="1587846"/>
            <a:ext cx="843421" cy="68042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1" name="Rectangle: Rounded Corners 3">
            <a:extLst>
              <a:ext uri="{FF2B5EF4-FFF2-40B4-BE49-F238E27FC236}">
                <a16:creationId xmlns:a16="http://schemas.microsoft.com/office/drawing/2014/main" id="{3D154ABD-23CF-699B-E587-98BE6812903B}"/>
              </a:ext>
            </a:extLst>
          </p:cNvPr>
          <p:cNvSpPr/>
          <p:nvPr/>
        </p:nvSpPr>
        <p:spPr>
          <a:xfrm>
            <a:off x="9824899" y="6022505"/>
            <a:ext cx="1375193" cy="741405"/>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Calibri" panose="020F0502020204030204"/>
                <a:ea typeface="+mn-ea"/>
                <a:cs typeface="Calibri"/>
              </a:rPr>
              <a:t>Oceanië</a:t>
            </a:r>
            <a:endParaRPr kumimoji="0" lang="nl-NL" sz="2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cxnSp>
        <p:nvCxnSpPr>
          <p:cNvPr id="13" name="Straight Arrow Connector 12">
            <a:extLst>
              <a:ext uri="{FF2B5EF4-FFF2-40B4-BE49-F238E27FC236}">
                <a16:creationId xmlns:a16="http://schemas.microsoft.com/office/drawing/2014/main" id="{2138C086-5A55-A218-5A58-1F9DA42036A4}"/>
              </a:ext>
            </a:extLst>
          </p:cNvPr>
          <p:cNvCxnSpPr>
            <a:cxnSpLocks/>
          </p:cNvCxnSpPr>
          <p:nvPr/>
        </p:nvCxnSpPr>
        <p:spPr>
          <a:xfrm>
            <a:off x="9260185" y="5685292"/>
            <a:ext cx="356105" cy="65901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4" name="Picture 6">
            <a:extLst>
              <a:ext uri="{FF2B5EF4-FFF2-40B4-BE49-F238E27FC236}">
                <a16:creationId xmlns:a16="http://schemas.microsoft.com/office/drawing/2014/main" id="{792EDD68-C35F-3BD7-31D6-8A1C115467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54" y="3333271"/>
            <a:ext cx="5431296" cy="2749594"/>
          </a:xfrm>
          <a:prstGeom prst="rect">
            <a:avLst/>
          </a:prstGeom>
          <a:noFill/>
          <a:extLst>
            <a:ext uri="{909E8E84-426E-40DD-AFC4-6F175D3DCCD1}">
              <a14:hiddenFill xmlns:a14="http://schemas.microsoft.com/office/drawing/2010/main">
                <a:solidFill>
                  <a:srgbClr val="FFFFFF"/>
                </a:solidFill>
              </a14:hiddenFill>
            </a:ext>
          </a:extLst>
        </p:spPr>
      </p:pic>
      <p:sp>
        <p:nvSpPr>
          <p:cNvPr id="7" name="Arrow: Circular 6">
            <a:extLst>
              <a:ext uri="{FF2B5EF4-FFF2-40B4-BE49-F238E27FC236}">
                <a16:creationId xmlns:a16="http://schemas.microsoft.com/office/drawing/2014/main" id="{ED3310B9-E2FF-5CF1-2DF6-D8BF4F6ECED4}"/>
              </a:ext>
            </a:extLst>
          </p:cNvPr>
          <p:cNvSpPr/>
          <p:nvPr/>
        </p:nvSpPr>
        <p:spPr>
          <a:xfrm rot="21289660" flipV="1">
            <a:off x="2988265" y="4575475"/>
            <a:ext cx="5155743" cy="1992276"/>
          </a:xfrm>
          <a:prstGeom prst="circularArrow">
            <a:avLst>
              <a:gd name="adj1" fmla="val 5610"/>
              <a:gd name="adj2" fmla="val 428034"/>
              <a:gd name="adj3" fmla="val 20107978"/>
              <a:gd name="adj4" fmla="val 11197361"/>
              <a:gd name="adj5" fmla="val 1735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ontent Placeholder 2">
            <a:extLst>
              <a:ext uri="{FF2B5EF4-FFF2-40B4-BE49-F238E27FC236}">
                <a16:creationId xmlns:a16="http://schemas.microsoft.com/office/drawing/2014/main" id="{C4F91C47-E582-193C-B5DC-DE6FF149CFA4}"/>
              </a:ext>
            </a:extLst>
          </p:cNvPr>
          <p:cNvSpPr txBox="1">
            <a:spLocks/>
          </p:cNvSpPr>
          <p:nvPr/>
        </p:nvSpPr>
        <p:spPr>
          <a:xfrm>
            <a:off x="2824381" y="6082865"/>
            <a:ext cx="1207082" cy="438979"/>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a:solidFill>
                  <a:schemeClr val="tx1">
                    <a:lumMod val="85000"/>
                    <a:lumOff val="15000"/>
                  </a:schemeClr>
                </a:solidFill>
                <a:cs typeface="Calibri"/>
              </a:rPr>
              <a:t>Zuiden</a:t>
            </a:r>
            <a:endParaRPr lang="en-US">
              <a:solidFill>
                <a:schemeClr val="tx1">
                  <a:lumMod val="85000"/>
                  <a:lumOff val="15000"/>
                </a:schemeClr>
              </a:solidFill>
              <a:cs typeface="Calibri"/>
            </a:endParaRPr>
          </a:p>
        </p:txBody>
      </p:sp>
      <p:pic>
        <p:nvPicPr>
          <p:cNvPr id="20" name="Graphic 19" descr="Marker with solid fill">
            <a:extLst>
              <a:ext uri="{FF2B5EF4-FFF2-40B4-BE49-F238E27FC236}">
                <a16:creationId xmlns:a16="http://schemas.microsoft.com/office/drawing/2014/main" id="{F240A5DC-FAEC-C9D0-0640-2294E1972F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922946">
            <a:off x="2788544" y="3372673"/>
            <a:ext cx="567338" cy="567338"/>
          </a:xfrm>
          <a:prstGeom prst="rect">
            <a:avLst/>
          </a:prstGeom>
        </p:spPr>
      </p:pic>
    </p:spTree>
    <p:extLst>
      <p:ext uri="{BB962C8B-B14F-4D97-AF65-F5344CB8AC3E}">
        <p14:creationId xmlns:p14="http://schemas.microsoft.com/office/powerpoint/2010/main" val="209900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09871"/>
            <a:ext cx="4368602" cy="1956841"/>
          </a:xfrm>
        </p:spPr>
        <p:txBody>
          <a:bodyPr anchor="b">
            <a:normAutofit/>
          </a:bodyPr>
          <a:lstStyle/>
          <a:p>
            <a:r>
              <a:rPr lang="en-US" sz="5400" b="1" kern="1200">
                <a:solidFill>
                  <a:schemeClr val="tx1">
                    <a:lumMod val="85000"/>
                    <a:lumOff val="15000"/>
                  </a:schemeClr>
                </a:solidFill>
                <a:latin typeface="+mj-lt"/>
                <a:ea typeface="+mj-ea"/>
                <a:cs typeface="+mj-cs"/>
              </a:rPr>
              <a:t>Laten we </a:t>
            </a:r>
            <a:r>
              <a:rPr lang="en-US" sz="5400" b="1" kern="1200" err="1">
                <a:solidFill>
                  <a:schemeClr val="tx1">
                    <a:lumMod val="85000"/>
                    <a:lumOff val="15000"/>
                  </a:schemeClr>
                </a:solidFill>
                <a:latin typeface="+mj-lt"/>
                <a:ea typeface="+mj-ea"/>
                <a:cs typeface="+mj-cs"/>
              </a:rPr>
              <a:t>vertrekken</a:t>
            </a:r>
            <a:r>
              <a:rPr lang="en-US" sz="5400" b="1" kern="1200">
                <a:solidFill>
                  <a:schemeClr val="tx1">
                    <a:lumMod val="85000"/>
                    <a:lumOff val="15000"/>
                  </a:schemeClr>
                </a:solidFill>
                <a:latin typeface="+mj-lt"/>
                <a:ea typeface="+mj-ea"/>
                <a:cs typeface="+mj-cs"/>
              </a:rPr>
              <a:t>!</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79" y="2888398"/>
            <a:ext cx="3347309" cy="3320668"/>
          </a:xfrm>
        </p:spPr>
        <p:txBody>
          <a:bodyPr vert="horz" lIns="91440" tIns="45720" rIns="91440" bIns="45720" rtlCol="0" anchor="t">
            <a:normAutofit/>
          </a:bodyPr>
          <a:lstStyle/>
          <a:p>
            <a:pPr marL="0" indent="0">
              <a:buNone/>
            </a:pPr>
            <a:r>
              <a:rPr lang="nl-BE">
                <a:solidFill>
                  <a:schemeClr val="tx1">
                    <a:lumMod val="85000"/>
                    <a:lumOff val="15000"/>
                  </a:schemeClr>
                </a:solidFill>
                <a:cs typeface="Calibri"/>
              </a:rPr>
              <a:t>Alles ingepakt, dus klaar om naar Antarctica te gaan! </a:t>
            </a:r>
          </a:p>
          <a:p>
            <a:pPr marL="0" indent="0">
              <a:buFont typeface="Arial" panose="020B0604020202020204" pitchFamily="34" charset="0"/>
              <a:buNone/>
            </a:pPr>
            <a:r>
              <a:rPr lang="nl-BE" b="1">
                <a:solidFill>
                  <a:schemeClr val="tx1">
                    <a:lumMod val="85000"/>
                    <a:lumOff val="15000"/>
                  </a:schemeClr>
                </a:solidFill>
                <a:cs typeface="Calibri"/>
              </a:rPr>
              <a:t>Hoe gaan we naar Antarctica?</a:t>
            </a:r>
            <a:endParaRPr lang="en-US" sz="2800" b="1">
              <a:solidFill>
                <a:schemeClr val="tx1">
                  <a:lumMod val="85000"/>
                  <a:lumOff val="15000"/>
                </a:schemeClr>
              </a:solidFill>
              <a:cs typeface="Calibri"/>
            </a:endParaRPr>
          </a:p>
        </p:txBody>
      </p:sp>
      <p:pic>
        <p:nvPicPr>
          <p:cNvPr id="8" name="Picture 2" descr="Geen beschrijving beschikbaar.">
            <a:hlinkClick r:id="rId3" action="ppaction://hlinksldjump"/>
            <a:extLst>
              <a:ext uri="{FF2B5EF4-FFF2-40B4-BE49-F238E27FC236}">
                <a16:creationId xmlns:a16="http://schemas.microsoft.com/office/drawing/2014/main" id="{FA4B3CC1-5A3B-2633-0EF5-317D1DB1D8B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7203" y="5940127"/>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descr="people leaving for a trip to Antarctica, storybook style, happy, no boats">
            <a:extLst>
              <a:ext uri="{FF2B5EF4-FFF2-40B4-BE49-F238E27FC236}">
                <a16:creationId xmlns:a16="http://schemas.microsoft.com/office/drawing/2014/main" id="{A0BCF6F5-5C2B-E033-13B9-471CA89F9B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6450" y="0"/>
            <a:ext cx="685800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49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A579C10-2848-4B1F-BC6C-2FAA13CC0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56925" y="4730149"/>
            <a:ext cx="11812786" cy="1412587"/>
          </a:xfrm>
        </p:spPr>
        <p:txBody>
          <a:bodyPr vert="horz" lIns="91440" tIns="45720" rIns="91440" bIns="45720" rtlCol="0" anchor="b">
            <a:normAutofit/>
          </a:bodyPr>
          <a:lstStyle/>
          <a:p>
            <a:pPr algn="ctr"/>
            <a:r>
              <a:rPr lang="nl-NL" sz="3600" b="1">
                <a:cs typeface="Calibri Light"/>
              </a:rPr>
              <a:t>Duid aan: </a:t>
            </a:r>
            <a:br>
              <a:rPr lang="en-US"/>
            </a:br>
            <a:r>
              <a:rPr lang="nl-NL" sz="3600">
                <a:latin typeface="+mn-lt"/>
                <a:cs typeface="Calibri Light"/>
              </a:rPr>
              <a:t>Hoe gaan we naar Antarctica reizen?</a:t>
            </a:r>
            <a:endParaRPr lang="nl-NL"/>
          </a:p>
        </p:txBody>
      </p:sp>
      <p:pic>
        <p:nvPicPr>
          <p:cNvPr id="5" name="Picture 7">
            <a:hlinkClick r:id="rId3" action="ppaction://hlinksldjump"/>
            <a:extLst>
              <a:ext uri="{FF2B5EF4-FFF2-40B4-BE49-F238E27FC236}">
                <a16:creationId xmlns:a16="http://schemas.microsoft.com/office/drawing/2014/main" id="{45DB4057-B4B5-AE6B-EBCC-3ED9DAB54228}"/>
              </a:ext>
            </a:extLst>
          </p:cNvPr>
          <p:cNvPicPr>
            <a:picLocks noChangeAspect="1"/>
          </p:cNvPicPr>
          <p:nvPr/>
        </p:nvPicPr>
        <p:blipFill>
          <a:blip r:embed="rId4" cstate="print">
            <a:extLst>
              <a:ext uri="{28A0092B-C50C-407E-A947-70E740481C1C}">
                <a14:useLocalDpi xmlns:a14="http://schemas.microsoft.com/office/drawing/2010/main" val="0"/>
              </a:ext>
            </a:extLst>
          </a:blip>
          <a:srcRect l="6118" r="6118"/>
          <a:stretch/>
        </p:blipFill>
        <p:spPr>
          <a:xfrm>
            <a:off x="349292" y="644577"/>
            <a:ext cx="3812051" cy="3632116"/>
          </a:xfrm>
          <a:prstGeom prst="rect">
            <a:avLst/>
          </a:prstGeom>
          <a:effectLst/>
        </p:spPr>
      </p:pic>
      <p:pic>
        <p:nvPicPr>
          <p:cNvPr id="4" name="Picture 4">
            <a:hlinkClick r:id="rId5" action="ppaction://hlinksldjump"/>
            <a:extLst>
              <a:ext uri="{FF2B5EF4-FFF2-40B4-BE49-F238E27FC236}">
                <a16:creationId xmlns:a16="http://schemas.microsoft.com/office/drawing/2014/main" id="{491F00EE-0C01-79EB-DB78-B642E57F1590}"/>
              </a:ext>
            </a:extLst>
          </p:cNvPr>
          <p:cNvPicPr>
            <a:picLocks noChangeAspect="1"/>
          </p:cNvPicPr>
          <p:nvPr/>
        </p:nvPicPr>
        <p:blipFill>
          <a:blip r:embed="rId6" cstate="print">
            <a:extLst>
              <a:ext uri="{28A0092B-C50C-407E-A947-70E740481C1C}">
                <a14:useLocalDpi xmlns:a14="http://schemas.microsoft.com/office/drawing/2010/main" val="0"/>
              </a:ext>
            </a:extLst>
          </a:blip>
          <a:srcRect t="1303" b="1303"/>
          <a:stretch/>
        </p:blipFill>
        <p:spPr>
          <a:xfrm>
            <a:off x="4166423" y="642443"/>
            <a:ext cx="3729332" cy="3632116"/>
          </a:xfrm>
          <a:prstGeom prst="rect">
            <a:avLst/>
          </a:prstGeom>
          <a:effectLst/>
        </p:spPr>
      </p:pic>
      <p:pic>
        <p:nvPicPr>
          <p:cNvPr id="2" name="Picture 4">
            <a:hlinkClick r:id="rId3" action="ppaction://hlinksldjump"/>
            <a:extLst>
              <a:ext uri="{FF2B5EF4-FFF2-40B4-BE49-F238E27FC236}">
                <a16:creationId xmlns:a16="http://schemas.microsoft.com/office/drawing/2014/main" id="{7C6EAB8C-451A-7923-DD48-DB6B8E9BB40D}"/>
              </a:ext>
            </a:extLst>
          </p:cNvPr>
          <p:cNvPicPr>
            <a:picLocks noChangeAspect="1"/>
          </p:cNvPicPr>
          <p:nvPr/>
        </p:nvPicPr>
        <p:blipFill>
          <a:blip r:embed="rId7" cstate="print">
            <a:extLst>
              <a:ext uri="{28A0092B-C50C-407E-A947-70E740481C1C}">
                <a14:useLocalDpi xmlns:a14="http://schemas.microsoft.com/office/drawing/2010/main" val="0"/>
              </a:ext>
            </a:extLst>
          </a:blip>
          <a:srcRect t="694" b="694"/>
          <a:stretch/>
        </p:blipFill>
        <p:spPr>
          <a:xfrm>
            <a:off x="7997355" y="644603"/>
            <a:ext cx="3683258" cy="3632116"/>
          </a:xfrm>
          <a:prstGeom prst="rect">
            <a:avLst/>
          </a:prstGeom>
          <a:effectLst/>
        </p:spPr>
      </p:pic>
      <p:grpSp>
        <p:nvGrpSpPr>
          <p:cNvPr id="61" name="Graphic 13">
            <a:extLst>
              <a:ext uri="{FF2B5EF4-FFF2-40B4-BE49-F238E27FC236}">
                <a16:creationId xmlns:a16="http://schemas.microsoft.com/office/drawing/2014/main" id="{6934FE3F-2C9A-47A8-AD41-AE1F3714E0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86372" y="505450"/>
            <a:ext cx="3902610" cy="3839309"/>
            <a:chOff x="7886372" y="505450"/>
            <a:chExt cx="3902610" cy="3839309"/>
          </a:xfrm>
        </p:grpSpPr>
        <p:sp>
          <p:nvSpPr>
            <p:cNvPr id="62" name="Freeform: Shape 61">
              <a:extLst>
                <a:ext uri="{FF2B5EF4-FFF2-40B4-BE49-F238E27FC236}">
                  <a16:creationId xmlns:a16="http://schemas.microsoft.com/office/drawing/2014/main" id="{4600DB2C-190B-4186-A854-A4B1DAB52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78282 h 3598722"/>
                <a:gd name="connsiteX1" fmla="*/ 2358337 w 3565803"/>
                <a:gd name="connsiteY1" fmla="*/ 548068 h 3598722"/>
                <a:gd name="connsiteX2" fmla="*/ 2889634 w 3565803"/>
                <a:gd name="connsiteY2" fmla="*/ 1012535 h 3598722"/>
                <a:gd name="connsiteX3" fmla="*/ 3153107 w 3565803"/>
                <a:gd name="connsiteY3" fmla="*/ 1548686 h 3598722"/>
                <a:gd name="connsiteX4" fmla="*/ 3149009 w 3565803"/>
                <a:gd name="connsiteY4" fmla="*/ 2106716 h 3598722"/>
                <a:gd name="connsiteX5" fmla="*/ 3085458 w 3565803"/>
                <a:gd name="connsiteY5" fmla="*/ 2250021 h 3598722"/>
                <a:gd name="connsiteX6" fmla="*/ 2970334 w 3565803"/>
                <a:gd name="connsiteY6" fmla="*/ 2321517 h 3598722"/>
                <a:gd name="connsiteX7" fmla="*/ 2548991 w 3565803"/>
                <a:gd name="connsiteY7" fmla="*/ 2625403 h 3598722"/>
                <a:gd name="connsiteX8" fmla="*/ 2373405 w 3565803"/>
                <a:gd name="connsiteY8" fmla="*/ 2813094 h 3598722"/>
                <a:gd name="connsiteX9" fmla="*/ 1768027 w 3565803"/>
                <a:gd name="connsiteY9" fmla="*/ 3220441 h 3598722"/>
                <a:gd name="connsiteX10" fmla="*/ 1184275 w 3565803"/>
                <a:gd name="connsiteY10" fmla="*/ 3089429 h 3598722"/>
                <a:gd name="connsiteX11" fmla="*/ 720690 w 3565803"/>
                <a:gd name="connsiteY11" fmla="*/ 2733403 h 3598722"/>
                <a:gd name="connsiteX12" fmla="*/ 469637 w 3565803"/>
                <a:gd name="connsiteY12" fmla="*/ 2307331 h 3598722"/>
                <a:gd name="connsiteX13" fmla="*/ 378345 w 3565803"/>
                <a:gd name="connsiteY13" fmla="*/ 1799361 h 3598722"/>
                <a:gd name="connsiteX14" fmla="*/ 488299 w 3565803"/>
                <a:gd name="connsiteY14" fmla="*/ 1244169 h 3598722"/>
                <a:gd name="connsiteX15" fmla="*/ 787709 w 3565803"/>
                <a:gd name="connsiteY15" fmla="*/ 792185 h 3598722"/>
                <a:gd name="connsiteX16" fmla="*/ 1767964 w 3565803"/>
                <a:gd name="connsiteY16" fmla="*/ 378282 h 3598722"/>
                <a:gd name="connsiteX17" fmla="*/ 1767964 w 3565803"/>
                <a:gd name="connsiteY17" fmla="*/ 0 h 3598722"/>
                <a:gd name="connsiteX18" fmla="*/ 0 w 3565803"/>
                <a:gd name="connsiteY18" fmla="*/ 1799361 h 3598722"/>
                <a:gd name="connsiteX19" fmla="*/ 432944 w 3565803"/>
                <a:gd name="connsiteY19" fmla="*/ 2979034 h 3598722"/>
                <a:gd name="connsiteX20" fmla="*/ 1767964 w 3565803"/>
                <a:gd name="connsiteY20" fmla="*/ 3598723 h 3598722"/>
                <a:gd name="connsiteX21" fmla="*/ 2818769 w 3565803"/>
                <a:gd name="connsiteY21" fmla="*/ 2890516 h 3598722"/>
                <a:gd name="connsiteX22" fmla="*/ 3513295 w 3565803"/>
                <a:gd name="connsiteY22" fmla="*/ 2208536 h 3598722"/>
                <a:gd name="connsiteX23" fmla="*/ 1767964 w 3565803"/>
                <a:gd name="connsiteY23" fmla="*/ 0 h 3598722"/>
                <a:gd name="connsiteX24" fmla="*/ 1767964 w 3565803"/>
                <a:gd name="connsiteY24"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65803" h="3598722">
                  <a:moveTo>
                    <a:pt x="1767964" y="378282"/>
                  </a:moveTo>
                  <a:cubicBezTo>
                    <a:pt x="1955718" y="378282"/>
                    <a:pt x="2159865" y="436979"/>
                    <a:pt x="2358337" y="548068"/>
                  </a:cubicBezTo>
                  <a:cubicBezTo>
                    <a:pt x="2561663" y="661867"/>
                    <a:pt x="2745382" y="822511"/>
                    <a:pt x="2889634" y="1012535"/>
                  </a:cubicBezTo>
                  <a:cubicBezTo>
                    <a:pt x="3016610" y="1179862"/>
                    <a:pt x="3107713" y="1365283"/>
                    <a:pt x="3153107" y="1548686"/>
                  </a:cubicBezTo>
                  <a:cubicBezTo>
                    <a:pt x="3200393" y="1739971"/>
                    <a:pt x="3199069" y="1927725"/>
                    <a:pt x="3149009" y="2106716"/>
                  </a:cubicBezTo>
                  <a:cubicBezTo>
                    <a:pt x="3129465" y="2176635"/>
                    <a:pt x="3106894" y="2227514"/>
                    <a:pt x="3085458" y="2250021"/>
                  </a:cubicBezTo>
                  <a:cubicBezTo>
                    <a:pt x="3066292" y="2270133"/>
                    <a:pt x="3023924" y="2292767"/>
                    <a:pt x="2970334" y="2321517"/>
                  </a:cubicBezTo>
                  <a:cubicBezTo>
                    <a:pt x="2861074" y="2379961"/>
                    <a:pt x="2711400" y="2460094"/>
                    <a:pt x="2548991" y="2625403"/>
                  </a:cubicBezTo>
                  <a:cubicBezTo>
                    <a:pt x="2486890" y="2688576"/>
                    <a:pt x="2429202" y="2751875"/>
                    <a:pt x="2373405" y="2813094"/>
                  </a:cubicBezTo>
                  <a:cubicBezTo>
                    <a:pt x="2129413" y="3080792"/>
                    <a:pt x="1991655" y="3220441"/>
                    <a:pt x="1768027" y="3220441"/>
                  </a:cubicBezTo>
                  <a:cubicBezTo>
                    <a:pt x="1563944" y="3220441"/>
                    <a:pt x="1367553" y="3176371"/>
                    <a:pt x="1184275" y="3089429"/>
                  </a:cubicBezTo>
                  <a:cubicBezTo>
                    <a:pt x="1008815" y="3006207"/>
                    <a:pt x="848487" y="2883139"/>
                    <a:pt x="720690" y="2733403"/>
                  </a:cubicBezTo>
                  <a:cubicBezTo>
                    <a:pt x="612565" y="2606741"/>
                    <a:pt x="528082" y="2463435"/>
                    <a:pt x="469637" y="2307331"/>
                  </a:cubicBezTo>
                  <a:cubicBezTo>
                    <a:pt x="409049" y="2145489"/>
                    <a:pt x="378345" y="1974632"/>
                    <a:pt x="378345" y="1799361"/>
                  </a:cubicBezTo>
                  <a:cubicBezTo>
                    <a:pt x="378345" y="1606564"/>
                    <a:pt x="415354" y="1419755"/>
                    <a:pt x="488299" y="1244169"/>
                  </a:cubicBezTo>
                  <a:cubicBezTo>
                    <a:pt x="558660" y="1074825"/>
                    <a:pt x="659409" y="922756"/>
                    <a:pt x="787709" y="792185"/>
                  </a:cubicBezTo>
                  <a:cubicBezTo>
                    <a:pt x="1049859" y="525245"/>
                    <a:pt x="1398068" y="378282"/>
                    <a:pt x="1767964" y="378282"/>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1B12C72-1CAE-41C8-8EFA-694C69396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15235 h 3598722"/>
                <a:gd name="connsiteX1" fmla="*/ 2389104 w 3565803"/>
                <a:gd name="connsiteY1" fmla="*/ 493028 h 3598722"/>
                <a:gd name="connsiteX2" fmla="*/ 2939819 w 3565803"/>
                <a:gd name="connsiteY2" fmla="*/ 974454 h 3598722"/>
                <a:gd name="connsiteX3" fmla="*/ 3214263 w 3565803"/>
                <a:gd name="connsiteY3" fmla="*/ 1533555 h 3598722"/>
                <a:gd name="connsiteX4" fmla="*/ 3209723 w 3565803"/>
                <a:gd name="connsiteY4" fmla="*/ 2123675 h 3598722"/>
                <a:gd name="connsiteX5" fmla="*/ 3131104 w 3565803"/>
                <a:gd name="connsiteY5" fmla="*/ 2293524 h 3598722"/>
                <a:gd name="connsiteX6" fmla="*/ 3000092 w 3565803"/>
                <a:gd name="connsiteY6" fmla="*/ 2377124 h 3598722"/>
                <a:gd name="connsiteX7" fmla="*/ 2593943 w 3565803"/>
                <a:gd name="connsiteY7" fmla="*/ 2669599 h 3598722"/>
                <a:gd name="connsiteX8" fmla="*/ 2419997 w 3565803"/>
                <a:gd name="connsiteY8" fmla="*/ 2855588 h 3598722"/>
                <a:gd name="connsiteX9" fmla="*/ 2086163 w 3565803"/>
                <a:gd name="connsiteY9" fmla="*/ 3177884 h 3598722"/>
                <a:gd name="connsiteX10" fmla="*/ 1768027 w 3565803"/>
                <a:gd name="connsiteY10" fmla="*/ 3283551 h 3598722"/>
                <a:gd name="connsiteX11" fmla="*/ 1157291 w 3565803"/>
                <a:gd name="connsiteY11" fmla="*/ 3146487 h 3598722"/>
                <a:gd name="connsiteX12" fmla="*/ 672775 w 3565803"/>
                <a:gd name="connsiteY12" fmla="*/ 2774446 h 3598722"/>
                <a:gd name="connsiteX13" fmla="*/ 410625 w 3565803"/>
                <a:gd name="connsiteY13" fmla="*/ 2329524 h 3598722"/>
                <a:gd name="connsiteX14" fmla="*/ 315298 w 3565803"/>
                <a:gd name="connsiteY14" fmla="*/ 1799424 h 3598722"/>
                <a:gd name="connsiteX15" fmla="*/ 430107 w 3565803"/>
                <a:gd name="connsiteY15" fmla="*/ 1220022 h 3598722"/>
                <a:gd name="connsiteX16" fmla="*/ 742757 w 3565803"/>
                <a:gd name="connsiteY16" fmla="*/ 748053 h 3598722"/>
                <a:gd name="connsiteX17" fmla="*/ 1767964 w 3565803"/>
                <a:gd name="connsiteY17" fmla="*/ 315235 h 3598722"/>
                <a:gd name="connsiteX18" fmla="*/ 1767964 w 3565803"/>
                <a:gd name="connsiteY18" fmla="*/ 0 h 3598722"/>
                <a:gd name="connsiteX19" fmla="*/ 0 w 3565803"/>
                <a:gd name="connsiteY19" fmla="*/ 1799361 h 3598722"/>
                <a:gd name="connsiteX20" fmla="*/ 432944 w 3565803"/>
                <a:gd name="connsiteY20" fmla="*/ 2979034 h 3598722"/>
                <a:gd name="connsiteX21" fmla="*/ 1767964 w 3565803"/>
                <a:gd name="connsiteY21" fmla="*/ 3598723 h 3598722"/>
                <a:gd name="connsiteX22" fmla="*/ 2818769 w 3565803"/>
                <a:gd name="connsiteY22" fmla="*/ 2890516 h 3598722"/>
                <a:gd name="connsiteX23" fmla="*/ 3513295 w 3565803"/>
                <a:gd name="connsiteY23" fmla="*/ 2208536 h 3598722"/>
                <a:gd name="connsiteX24" fmla="*/ 1767964 w 3565803"/>
                <a:gd name="connsiteY24" fmla="*/ 0 h 3598722"/>
                <a:gd name="connsiteX25" fmla="*/ 1767964 w 3565803"/>
                <a:gd name="connsiteY25"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65803" h="3598722">
                  <a:moveTo>
                    <a:pt x="1767964" y="315235"/>
                  </a:moveTo>
                  <a:cubicBezTo>
                    <a:pt x="1966499" y="315235"/>
                    <a:pt x="2181301" y="376706"/>
                    <a:pt x="2389104" y="493028"/>
                  </a:cubicBezTo>
                  <a:cubicBezTo>
                    <a:pt x="2599996" y="611052"/>
                    <a:pt x="2790398" y="777496"/>
                    <a:pt x="2939819" y="974454"/>
                  </a:cubicBezTo>
                  <a:cubicBezTo>
                    <a:pt x="3071966" y="1148590"/>
                    <a:pt x="3166852" y="1341892"/>
                    <a:pt x="3214263" y="1533555"/>
                  </a:cubicBezTo>
                  <a:cubicBezTo>
                    <a:pt x="3264196" y="1735558"/>
                    <a:pt x="3262683" y="1934093"/>
                    <a:pt x="3209723" y="2123675"/>
                  </a:cubicBezTo>
                  <a:cubicBezTo>
                    <a:pt x="3186837" y="2205636"/>
                    <a:pt x="3160358" y="2262820"/>
                    <a:pt x="3131104" y="2293524"/>
                  </a:cubicBezTo>
                  <a:cubicBezTo>
                    <a:pt x="3106200" y="2319688"/>
                    <a:pt x="3067048" y="2341250"/>
                    <a:pt x="3000092" y="2377124"/>
                  </a:cubicBezTo>
                  <a:cubicBezTo>
                    <a:pt x="2894425" y="2433677"/>
                    <a:pt x="2749669" y="2511099"/>
                    <a:pt x="2593943" y="2669599"/>
                  </a:cubicBezTo>
                  <a:cubicBezTo>
                    <a:pt x="2532662" y="2731952"/>
                    <a:pt x="2475415" y="2794810"/>
                    <a:pt x="2419997" y="2855588"/>
                  </a:cubicBezTo>
                  <a:cubicBezTo>
                    <a:pt x="2305818" y="2980799"/>
                    <a:pt x="2198008" y="3099138"/>
                    <a:pt x="2086163" y="3177884"/>
                  </a:cubicBezTo>
                  <a:cubicBezTo>
                    <a:pt x="1982387" y="3250955"/>
                    <a:pt x="1884286" y="3283551"/>
                    <a:pt x="1768027" y="3283551"/>
                  </a:cubicBezTo>
                  <a:cubicBezTo>
                    <a:pt x="1554550" y="3283551"/>
                    <a:pt x="1349080" y="3237463"/>
                    <a:pt x="1157291" y="3146487"/>
                  </a:cubicBezTo>
                  <a:cubicBezTo>
                    <a:pt x="973887" y="3059482"/>
                    <a:pt x="806308" y="2930866"/>
                    <a:pt x="672775" y="2774446"/>
                  </a:cubicBezTo>
                  <a:cubicBezTo>
                    <a:pt x="559858" y="2642237"/>
                    <a:pt x="471655" y="2492500"/>
                    <a:pt x="410625" y="2329524"/>
                  </a:cubicBezTo>
                  <a:cubicBezTo>
                    <a:pt x="347389" y="2160621"/>
                    <a:pt x="315298" y="1982261"/>
                    <a:pt x="315298" y="1799424"/>
                  </a:cubicBezTo>
                  <a:cubicBezTo>
                    <a:pt x="315298" y="1598241"/>
                    <a:pt x="353946" y="1403300"/>
                    <a:pt x="430107" y="1220022"/>
                  </a:cubicBezTo>
                  <a:cubicBezTo>
                    <a:pt x="503620" y="1043176"/>
                    <a:pt x="608782" y="884360"/>
                    <a:pt x="742757" y="748053"/>
                  </a:cubicBezTo>
                  <a:cubicBezTo>
                    <a:pt x="1016885" y="468944"/>
                    <a:pt x="1380982" y="315235"/>
                    <a:pt x="1767964" y="315235"/>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EEB1E6-B355-40D0-AF28-33AD4F57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66272" y="653366"/>
              <a:ext cx="3542742" cy="3543548"/>
            </a:xfrm>
            <a:custGeom>
              <a:avLst/>
              <a:gdLst>
                <a:gd name="connsiteX0" fmla="*/ 1760056 w 3542742"/>
                <a:gd name="connsiteY0" fmla="*/ 55 h 3543548"/>
                <a:gd name="connsiteX1" fmla="*/ 1931292 w 3542742"/>
                <a:gd name="connsiteY1" fmla="*/ 10647 h 3543548"/>
                <a:gd name="connsiteX2" fmla="*/ 2099186 w 3542742"/>
                <a:gd name="connsiteY2" fmla="*/ 42360 h 3543548"/>
                <a:gd name="connsiteX3" fmla="*/ 2419150 w 3542742"/>
                <a:gd name="connsiteY3" fmla="*/ 157609 h 3543548"/>
                <a:gd name="connsiteX4" fmla="*/ 2569643 w 3542742"/>
                <a:gd name="connsiteY4" fmla="*/ 236796 h 3543548"/>
                <a:gd name="connsiteX5" fmla="*/ 2713264 w 3542742"/>
                <a:gd name="connsiteY5" fmla="*/ 328089 h 3543548"/>
                <a:gd name="connsiteX6" fmla="*/ 2976927 w 3542742"/>
                <a:gd name="connsiteY6" fmla="*/ 544277 h 3543548"/>
                <a:gd name="connsiteX7" fmla="*/ 3204085 w 3542742"/>
                <a:gd name="connsiteY7" fmla="*/ 801382 h 3543548"/>
                <a:gd name="connsiteX8" fmla="*/ 3385976 w 3542742"/>
                <a:gd name="connsiteY8" fmla="*/ 1095938 h 3543548"/>
                <a:gd name="connsiteX9" fmla="*/ 3456336 w 3542742"/>
                <a:gd name="connsiteY9" fmla="*/ 1255951 h 3543548"/>
                <a:gd name="connsiteX10" fmla="*/ 3471530 w 3542742"/>
                <a:gd name="connsiteY10" fmla="*/ 1297121 h 3543548"/>
                <a:gd name="connsiteX11" fmla="*/ 3485464 w 3542742"/>
                <a:gd name="connsiteY11" fmla="*/ 1338858 h 3543548"/>
                <a:gd name="connsiteX12" fmla="*/ 3497821 w 3542742"/>
                <a:gd name="connsiteY12" fmla="*/ 1381163 h 3543548"/>
                <a:gd name="connsiteX13" fmla="*/ 3508665 w 3542742"/>
                <a:gd name="connsiteY13" fmla="*/ 1423908 h 3543548"/>
                <a:gd name="connsiteX14" fmla="*/ 3542206 w 3542742"/>
                <a:gd name="connsiteY14" fmla="*/ 1775206 h 3543548"/>
                <a:gd name="connsiteX15" fmla="*/ 3523481 w 3542742"/>
                <a:gd name="connsiteY15" fmla="*/ 1950792 h 3543548"/>
                <a:gd name="connsiteX16" fmla="*/ 3479853 w 3542742"/>
                <a:gd name="connsiteY16" fmla="*/ 2120830 h 3543548"/>
                <a:gd name="connsiteX17" fmla="*/ 3421723 w 3542742"/>
                <a:gd name="connsiteY17" fmla="*/ 2285194 h 3543548"/>
                <a:gd name="connsiteX18" fmla="*/ 3385156 w 3542742"/>
                <a:gd name="connsiteY18" fmla="*/ 2366902 h 3543548"/>
                <a:gd name="connsiteX19" fmla="*/ 3338123 w 3542742"/>
                <a:gd name="connsiteY19" fmla="*/ 2446468 h 3543548"/>
                <a:gd name="connsiteX20" fmla="*/ 3277913 w 3542742"/>
                <a:gd name="connsiteY20" fmla="*/ 2519917 h 3543548"/>
                <a:gd name="connsiteX21" fmla="*/ 3243237 w 3542742"/>
                <a:gd name="connsiteY21" fmla="*/ 2552513 h 3543548"/>
                <a:gd name="connsiteX22" fmla="*/ 3206670 w 3542742"/>
                <a:gd name="connsiteY22" fmla="*/ 2581704 h 3543548"/>
                <a:gd name="connsiteX23" fmla="*/ 3060842 w 3542742"/>
                <a:gd name="connsiteY23" fmla="*/ 2673689 h 3543548"/>
                <a:gd name="connsiteX24" fmla="*/ 2932668 w 3542742"/>
                <a:gd name="connsiteY24" fmla="*/ 2757415 h 3543548"/>
                <a:gd name="connsiteX25" fmla="*/ 2875232 w 3542742"/>
                <a:gd name="connsiteY25" fmla="*/ 2803881 h 3543548"/>
                <a:gd name="connsiteX26" fmla="*/ 2821264 w 3542742"/>
                <a:gd name="connsiteY26" fmla="*/ 2854256 h 3543548"/>
                <a:gd name="connsiteX27" fmla="*/ 2795225 w 3542742"/>
                <a:gd name="connsiteY27" fmla="*/ 2881177 h 3543548"/>
                <a:gd name="connsiteX28" fmla="*/ 2768430 w 3542742"/>
                <a:gd name="connsiteY28" fmla="*/ 2909863 h 3543548"/>
                <a:gd name="connsiteX29" fmla="*/ 2714714 w 3542742"/>
                <a:gd name="connsiteY29" fmla="*/ 2968118 h 3543548"/>
                <a:gd name="connsiteX30" fmla="*/ 2603625 w 3542742"/>
                <a:gd name="connsiteY30" fmla="*/ 3085449 h 3543548"/>
                <a:gd name="connsiteX31" fmla="*/ 2546190 w 3542742"/>
                <a:gd name="connsiteY31" fmla="*/ 3144398 h 3543548"/>
                <a:gd name="connsiteX32" fmla="*/ 2486799 w 3542742"/>
                <a:gd name="connsiteY32" fmla="*/ 3202716 h 3543548"/>
                <a:gd name="connsiteX33" fmla="*/ 2360075 w 3542742"/>
                <a:gd name="connsiteY33" fmla="*/ 3314877 h 3543548"/>
                <a:gd name="connsiteX34" fmla="*/ 2219102 w 3542742"/>
                <a:gd name="connsiteY34" fmla="*/ 3414428 h 3543548"/>
                <a:gd name="connsiteX35" fmla="*/ 2061862 w 3542742"/>
                <a:gd name="connsiteY35" fmla="*/ 3490967 h 3543548"/>
                <a:gd name="connsiteX36" fmla="*/ 1892203 w 3542742"/>
                <a:gd name="connsiteY36" fmla="*/ 3534659 h 3543548"/>
                <a:gd name="connsiteX37" fmla="*/ 1805387 w 3542742"/>
                <a:gd name="connsiteY37" fmla="*/ 3542729 h 3543548"/>
                <a:gd name="connsiteX38" fmla="*/ 1783699 w 3542742"/>
                <a:gd name="connsiteY38" fmla="*/ 3543422 h 3543548"/>
                <a:gd name="connsiteX39" fmla="*/ 1762011 w 3542742"/>
                <a:gd name="connsiteY39" fmla="*/ 3543548 h 3543548"/>
                <a:gd name="connsiteX40" fmla="*/ 1719895 w 3542742"/>
                <a:gd name="connsiteY40" fmla="*/ 3542603 h 3543548"/>
                <a:gd name="connsiteX41" fmla="*/ 1064711 w 3542742"/>
                <a:gd name="connsiteY41" fmla="*/ 3397153 h 3543548"/>
                <a:gd name="connsiteX42" fmla="*/ 912389 w 3542742"/>
                <a:gd name="connsiteY42" fmla="*/ 3322253 h 3543548"/>
                <a:gd name="connsiteX43" fmla="*/ 768138 w 3542742"/>
                <a:gd name="connsiteY43" fmla="*/ 3232033 h 3543548"/>
                <a:gd name="connsiteX44" fmla="*/ 508510 w 3542742"/>
                <a:gd name="connsiteY44" fmla="*/ 3011432 h 3543548"/>
                <a:gd name="connsiteX45" fmla="*/ 291880 w 3542742"/>
                <a:gd name="connsiteY45" fmla="*/ 2744869 h 3543548"/>
                <a:gd name="connsiteX46" fmla="*/ 130480 w 3542742"/>
                <a:gd name="connsiteY46" fmla="*/ 2439217 h 3543548"/>
                <a:gd name="connsiteX47" fmla="*/ 30866 w 3542742"/>
                <a:gd name="connsiteY47" fmla="*/ 2106518 h 3543548"/>
                <a:gd name="connsiteX48" fmla="*/ 6214 w 3542742"/>
                <a:gd name="connsiteY48" fmla="*/ 1933959 h 3543548"/>
                <a:gd name="connsiteX49" fmla="*/ 351 w 3542742"/>
                <a:gd name="connsiteY49" fmla="*/ 1759697 h 3543548"/>
                <a:gd name="connsiteX50" fmla="*/ 12645 w 3542742"/>
                <a:gd name="connsiteY50" fmla="*/ 1585876 h 3543548"/>
                <a:gd name="connsiteX51" fmla="*/ 42214 w 3542742"/>
                <a:gd name="connsiteY51" fmla="*/ 1414325 h 3543548"/>
                <a:gd name="connsiteX52" fmla="*/ 147125 w 3542742"/>
                <a:gd name="connsiteY52" fmla="*/ 1083581 h 3543548"/>
                <a:gd name="connsiteX53" fmla="*/ 522696 w 3542742"/>
                <a:gd name="connsiteY53" fmla="*/ 505377 h 3543548"/>
                <a:gd name="connsiteX54" fmla="*/ 646457 w 3542742"/>
                <a:gd name="connsiteY54" fmla="*/ 383948 h 3543548"/>
                <a:gd name="connsiteX55" fmla="*/ 784530 w 3542742"/>
                <a:gd name="connsiteY55" fmla="*/ 278912 h 3543548"/>
                <a:gd name="connsiteX56" fmla="*/ 1091947 w 3542742"/>
                <a:gd name="connsiteY56" fmla="*/ 121231 h 3543548"/>
                <a:gd name="connsiteX57" fmla="*/ 1422187 w 3542742"/>
                <a:gd name="connsiteY57" fmla="*/ 31263 h 3543548"/>
                <a:gd name="connsiteX58" fmla="*/ 1760056 w 3542742"/>
                <a:gd name="connsiteY58" fmla="*/ 55 h 3543548"/>
                <a:gd name="connsiteX59" fmla="*/ 1760056 w 3542742"/>
                <a:gd name="connsiteY59" fmla="*/ 128166 h 3543548"/>
                <a:gd name="connsiteX60" fmla="*/ 1452639 w 3542742"/>
                <a:gd name="connsiteY60" fmla="*/ 168138 h 3543548"/>
                <a:gd name="connsiteX61" fmla="*/ 1167919 w 3542742"/>
                <a:gd name="connsiteY61" fmla="*/ 286036 h 3543548"/>
                <a:gd name="connsiteX62" fmla="*/ 916046 w 3542742"/>
                <a:gd name="connsiteY62" fmla="*/ 458217 h 3543548"/>
                <a:gd name="connsiteX63" fmla="*/ 801363 w 3542742"/>
                <a:gd name="connsiteY63" fmla="*/ 557643 h 3543548"/>
                <a:gd name="connsiteX64" fmla="*/ 692796 w 3542742"/>
                <a:gd name="connsiteY64" fmla="*/ 663625 h 3543548"/>
                <a:gd name="connsiteX65" fmla="*/ 371446 w 3542742"/>
                <a:gd name="connsiteY65" fmla="*/ 1175503 h 3543548"/>
                <a:gd name="connsiteX66" fmla="*/ 285071 w 3542742"/>
                <a:gd name="connsiteY66" fmla="*/ 1465456 h 3543548"/>
                <a:gd name="connsiteX67" fmla="*/ 262185 w 3542742"/>
                <a:gd name="connsiteY67" fmla="*/ 1614752 h 3543548"/>
                <a:gd name="connsiteX68" fmla="*/ 251972 w 3542742"/>
                <a:gd name="connsiteY68" fmla="*/ 1765182 h 3543548"/>
                <a:gd name="connsiteX69" fmla="*/ 254241 w 3542742"/>
                <a:gd name="connsiteY69" fmla="*/ 1915927 h 3543548"/>
                <a:gd name="connsiteX70" fmla="*/ 268679 w 3542742"/>
                <a:gd name="connsiteY70" fmla="*/ 2066042 h 3543548"/>
                <a:gd name="connsiteX71" fmla="*/ 339229 w 3542742"/>
                <a:gd name="connsiteY71" fmla="*/ 2360030 h 3543548"/>
                <a:gd name="connsiteX72" fmla="*/ 466016 w 3542742"/>
                <a:gd name="connsiteY72" fmla="*/ 2636302 h 3543548"/>
                <a:gd name="connsiteX73" fmla="*/ 549175 w 3542742"/>
                <a:gd name="connsiteY73" fmla="*/ 2764540 h 3543548"/>
                <a:gd name="connsiteX74" fmla="*/ 595326 w 3542742"/>
                <a:gd name="connsiteY74" fmla="*/ 2825695 h 3543548"/>
                <a:gd name="connsiteX75" fmla="*/ 644755 w 3542742"/>
                <a:gd name="connsiteY75" fmla="*/ 2884959 h 3543548"/>
                <a:gd name="connsiteX76" fmla="*/ 867752 w 3542742"/>
                <a:gd name="connsiteY76" fmla="*/ 3099067 h 3543548"/>
                <a:gd name="connsiteX77" fmla="*/ 898141 w 3542742"/>
                <a:gd name="connsiteY77" fmla="*/ 3123151 h 3543548"/>
                <a:gd name="connsiteX78" fmla="*/ 929097 w 3542742"/>
                <a:gd name="connsiteY78" fmla="*/ 3146604 h 3543548"/>
                <a:gd name="connsiteX79" fmla="*/ 960494 w 3542742"/>
                <a:gd name="connsiteY79" fmla="*/ 3169491 h 3543548"/>
                <a:gd name="connsiteX80" fmla="*/ 992459 w 3542742"/>
                <a:gd name="connsiteY80" fmla="*/ 3191620 h 3543548"/>
                <a:gd name="connsiteX81" fmla="*/ 1125299 w 3542742"/>
                <a:gd name="connsiteY81" fmla="*/ 3272762 h 3543548"/>
                <a:gd name="connsiteX82" fmla="*/ 1413487 w 3542742"/>
                <a:gd name="connsiteY82" fmla="*/ 3392551 h 3543548"/>
                <a:gd name="connsiteX83" fmla="*/ 1722796 w 3542742"/>
                <a:gd name="connsiteY83" fmla="*/ 3439080 h 3543548"/>
                <a:gd name="connsiteX84" fmla="*/ 1761948 w 3542742"/>
                <a:gd name="connsiteY84" fmla="*/ 3439332 h 3543548"/>
                <a:gd name="connsiteX85" fmla="*/ 1799839 w 3542742"/>
                <a:gd name="connsiteY85" fmla="*/ 3437882 h 3543548"/>
                <a:gd name="connsiteX86" fmla="*/ 1874613 w 3542742"/>
                <a:gd name="connsiteY86" fmla="*/ 3428235 h 3543548"/>
                <a:gd name="connsiteX87" fmla="*/ 2016721 w 3542742"/>
                <a:gd name="connsiteY87" fmla="*/ 3382085 h 3543548"/>
                <a:gd name="connsiteX88" fmla="*/ 2144769 w 3542742"/>
                <a:gd name="connsiteY88" fmla="*/ 3303655 h 3543548"/>
                <a:gd name="connsiteX89" fmla="*/ 2259073 w 3542742"/>
                <a:gd name="connsiteY89" fmla="*/ 3202149 h 3543548"/>
                <a:gd name="connsiteX90" fmla="*/ 2364299 w 3542742"/>
                <a:gd name="connsiteY90" fmla="*/ 3086458 h 3543548"/>
                <a:gd name="connsiteX91" fmla="*/ 2415304 w 3542742"/>
                <a:gd name="connsiteY91" fmla="*/ 3025428 h 3543548"/>
                <a:gd name="connsiteX92" fmla="*/ 2466435 w 3542742"/>
                <a:gd name="connsiteY92" fmla="*/ 2963327 h 3543548"/>
                <a:gd name="connsiteX93" fmla="*/ 2572039 w 3542742"/>
                <a:gd name="connsiteY93" fmla="*/ 2838179 h 3543548"/>
                <a:gd name="connsiteX94" fmla="*/ 2628907 w 3542742"/>
                <a:gd name="connsiteY94" fmla="*/ 2777275 h 3543548"/>
                <a:gd name="connsiteX95" fmla="*/ 2658476 w 3542742"/>
                <a:gd name="connsiteY95" fmla="*/ 2747391 h 3543548"/>
                <a:gd name="connsiteX96" fmla="*/ 2690189 w 3542742"/>
                <a:gd name="connsiteY96" fmla="*/ 2717065 h 3543548"/>
                <a:gd name="connsiteX97" fmla="*/ 2830658 w 3542742"/>
                <a:gd name="connsiteY97" fmla="*/ 2608814 h 3543548"/>
                <a:gd name="connsiteX98" fmla="*/ 2981844 w 3542742"/>
                <a:gd name="connsiteY98" fmla="*/ 2526348 h 3543548"/>
                <a:gd name="connsiteX99" fmla="*/ 3053277 w 3542742"/>
                <a:gd name="connsiteY99" fmla="*/ 2491105 h 3543548"/>
                <a:gd name="connsiteX100" fmla="*/ 3116765 w 3542742"/>
                <a:gd name="connsiteY100" fmla="*/ 2454601 h 3543548"/>
                <a:gd name="connsiteX101" fmla="*/ 3213416 w 3542742"/>
                <a:gd name="connsiteY101" fmla="*/ 2360535 h 3543548"/>
                <a:gd name="connsiteX102" fmla="*/ 3274635 w 3542742"/>
                <a:gd name="connsiteY102" fmla="*/ 2231604 h 3543548"/>
                <a:gd name="connsiteX103" fmla="*/ 3304771 w 3542742"/>
                <a:gd name="connsiteY103" fmla="*/ 2083254 h 3543548"/>
                <a:gd name="connsiteX104" fmla="*/ 3310067 w 3542742"/>
                <a:gd name="connsiteY104" fmla="*/ 1932004 h 3543548"/>
                <a:gd name="connsiteX105" fmla="*/ 3300232 w 3542742"/>
                <a:gd name="connsiteY105" fmla="*/ 1782709 h 3543548"/>
                <a:gd name="connsiteX106" fmla="*/ 3277661 w 3542742"/>
                <a:gd name="connsiteY106" fmla="*/ 1635746 h 3543548"/>
                <a:gd name="connsiteX107" fmla="*/ 3242355 w 3542742"/>
                <a:gd name="connsiteY107" fmla="*/ 1491369 h 3543548"/>
                <a:gd name="connsiteX108" fmla="*/ 3146271 w 3542742"/>
                <a:gd name="connsiteY108" fmla="*/ 1207846 h 3543548"/>
                <a:gd name="connsiteX109" fmla="*/ 3004730 w 3542742"/>
                <a:gd name="connsiteY109" fmla="*/ 939014 h 3543548"/>
                <a:gd name="connsiteX110" fmla="*/ 2918419 w 3542742"/>
                <a:gd name="connsiteY110" fmla="*/ 812163 h 3543548"/>
                <a:gd name="connsiteX111" fmla="*/ 2822146 w 3542742"/>
                <a:gd name="connsiteY111" fmla="*/ 691807 h 3543548"/>
                <a:gd name="connsiteX112" fmla="*/ 2602364 w 3542742"/>
                <a:gd name="connsiteY112" fmla="*/ 474042 h 3543548"/>
                <a:gd name="connsiteX113" fmla="*/ 2347907 w 3542742"/>
                <a:gd name="connsiteY113" fmla="*/ 296628 h 3543548"/>
                <a:gd name="connsiteX114" fmla="*/ 2313861 w 3542742"/>
                <a:gd name="connsiteY114" fmla="*/ 277966 h 3543548"/>
                <a:gd name="connsiteX115" fmla="*/ 2279375 w 3542742"/>
                <a:gd name="connsiteY115" fmla="*/ 260187 h 3543548"/>
                <a:gd name="connsiteX116" fmla="*/ 2244320 w 3542742"/>
                <a:gd name="connsiteY116" fmla="*/ 243542 h 3543548"/>
                <a:gd name="connsiteX117" fmla="*/ 2208888 w 3542742"/>
                <a:gd name="connsiteY117" fmla="*/ 227781 h 3543548"/>
                <a:gd name="connsiteX118" fmla="*/ 2063375 w 3542742"/>
                <a:gd name="connsiteY118" fmla="*/ 175136 h 3543548"/>
                <a:gd name="connsiteX119" fmla="*/ 1913008 w 3542742"/>
                <a:gd name="connsiteY119" fmla="*/ 141091 h 3543548"/>
                <a:gd name="connsiteX120" fmla="*/ 1760056 w 3542742"/>
                <a:gd name="connsiteY120" fmla="*/ 128166 h 354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542742" h="3543548">
                  <a:moveTo>
                    <a:pt x="1760056" y="55"/>
                  </a:moveTo>
                  <a:cubicBezTo>
                    <a:pt x="1817429" y="-512"/>
                    <a:pt x="1874676" y="3333"/>
                    <a:pt x="1931292" y="10647"/>
                  </a:cubicBezTo>
                  <a:cubicBezTo>
                    <a:pt x="1987971" y="17645"/>
                    <a:pt x="2043957" y="28678"/>
                    <a:pt x="2099186" y="42360"/>
                  </a:cubicBezTo>
                  <a:cubicBezTo>
                    <a:pt x="2209645" y="69848"/>
                    <a:pt x="2316635" y="109189"/>
                    <a:pt x="2419150" y="157609"/>
                  </a:cubicBezTo>
                  <a:cubicBezTo>
                    <a:pt x="2470344" y="182009"/>
                    <a:pt x="2520655" y="208236"/>
                    <a:pt x="2569643" y="236796"/>
                  </a:cubicBezTo>
                  <a:cubicBezTo>
                    <a:pt x="2618757" y="265168"/>
                    <a:pt x="2666735" y="295493"/>
                    <a:pt x="2713264" y="328089"/>
                  </a:cubicBezTo>
                  <a:cubicBezTo>
                    <a:pt x="2806321" y="393153"/>
                    <a:pt x="2894839" y="465090"/>
                    <a:pt x="2976927" y="544277"/>
                  </a:cubicBezTo>
                  <a:cubicBezTo>
                    <a:pt x="3059014" y="623464"/>
                    <a:pt x="3135427" y="709145"/>
                    <a:pt x="3204085" y="801382"/>
                  </a:cubicBezTo>
                  <a:cubicBezTo>
                    <a:pt x="3272995" y="893431"/>
                    <a:pt x="3333836" y="992100"/>
                    <a:pt x="3385976" y="1095938"/>
                  </a:cubicBezTo>
                  <a:cubicBezTo>
                    <a:pt x="3411825" y="1147952"/>
                    <a:pt x="3435216" y="1201416"/>
                    <a:pt x="3456336" y="1255951"/>
                  </a:cubicBezTo>
                  <a:cubicBezTo>
                    <a:pt x="3461506" y="1269632"/>
                    <a:pt x="3466865" y="1283251"/>
                    <a:pt x="3471530" y="1297121"/>
                  </a:cubicBezTo>
                  <a:lnTo>
                    <a:pt x="3485464" y="1338858"/>
                  </a:lnTo>
                  <a:lnTo>
                    <a:pt x="3497821" y="1381163"/>
                  </a:lnTo>
                  <a:cubicBezTo>
                    <a:pt x="3501856" y="1395285"/>
                    <a:pt x="3505134" y="1409660"/>
                    <a:pt x="3508665" y="1423908"/>
                  </a:cubicBezTo>
                  <a:cubicBezTo>
                    <a:pt x="3535649" y="1538528"/>
                    <a:pt x="3545232" y="1657371"/>
                    <a:pt x="3542206" y="1775206"/>
                  </a:cubicBezTo>
                  <a:cubicBezTo>
                    <a:pt x="3540630" y="1834155"/>
                    <a:pt x="3534388" y="1892978"/>
                    <a:pt x="3523481" y="1950792"/>
                  </a:cubicBezTo>
                  <a:cubicBezTo>
                    <a:pt x="3512511" y="2008606"/>
                    <a:pt x="3497317" y="2065348"/>
                    <a:pt x="3479853" y="2120830"/>
                  </a:cubicBezTo>
                  <a:cubicBezTo>
                    <a:pt x="3462452" y="2176437"/>
                    <a:pt x="3443790" y="2230532"/>
                    <a:pt x="3421723" y="2285194"/>
                  </a:cubicBezTo>
                  <a:cubicBezTo>
                    <a:pt x="3410690" y="2312493"/>
                    <a:pt x="3398711" y="2339792"/>
                    <a:pt x="3385156" y="2366902"/>
                  </a:cubicBezTo>
                  <a:cubicBezTo>
                    <a:pt x="3371349" y="2393886"/>
                    <a:pt x="3356091" y="2420745"/>
                    <a:pt x="3338123" y="2446468"/>
                  </a:cubicBezTo>
                  <a:cubicBezTo>
                    <a:pt x="3320407" y="2472317"/>
                    <a:pt x="3300169" y="2497094"/>
                    <a:pt x="3277913" y="2519917"/>
                  </a:cubicBezTo>
                  <a:cubicBezTo>
                    <a:pt x="3266754" y="2531266"/>
                    <a:pt x="3255153" y="2542173"/>
                    <a:pt x="3243237" y="2552513"/>
                  </a:cubicBezTo>
                  <a:cubicBezTo>
                    <a:pt x="3231321" y="2562789"/>
                    <a:pt x="3219027" y="2572436"/>
                    <a:pt x="3206670" y="2581704"/>
                  </a:cubicBezTo>
                  <a:cubicBezTo>
                    <a:pt x="3156989" y="2618649"/>
                    <a:pt x="3106677" y="2646327"/>
                    <a:pt x="3060842" y="2673689"/>
                  </a:cubicBezTo>
                  <a:cubicBezTo>
                    <a:pt x="3014755" y="2700799"/>
                    <a:pt x="2972261" y="2727720"/>
                    <a:pt x="2932668" y="2757415"/>
                  </a:cubicBezTo>
                  <a:cubicBezTo>
                    <a:pt x="2912745" y="2772105"/>
                    <a:pt x="2893705" y="2787678"/>
                    <a:pt x="2875232" y="2803881"/>
                  </a:cubicBezTo>
                  <a:cubicBezTo>
                    <a:pt x="2856633" y="2819895"/>
                    <a:pt x="2838728" y="2836855"/>
                    <a:pt x="2821264" y="2854256"/>
                  </a:cubicBezTo>
                  <a:cubicBezTo>
                    <a:pt x="2812437" y="2863082"/>
                    <a:pt x="2804178" y="2871720"/>
                    <a:pt x="2795225" y="2881177"/>
                  </a:cubicBezTo>
                  <a:lnTo>
                    <a:pt x="2768430" y="2909863"/>
                  </a:lnTo>
                  <a:lnTo>
                    <a:pt x="2714714" y="2968118"/>
                  </a:lnTo>
                  <a:cubicBezTo>
                    <a:pt x="2678588" y="3007145"/>
                    <a:pt x="2641328" y="3046045"/>
                    <a:pt x="2603625" y="3085449"/>
                  </a:cubicBezTo>
                  <a:cubicBezTo>
                    <a:pt x="2584774" y="3105119"/>
                    <a:pt x="2565545" y="3124727"/>
                    <a:pt x="2546190" y="3144398"/>
                  </a:cubicBezTo>
                  <a:cubicBezTo>
                    <a:pt x="2526708" y="3163942"/>
                    <a:pt x="2506911" y="3183361"/>
                    <a:pt x="2486799" y="3202716"/>
                  </a:cubicBezTo>
                  <a:cubicBezTo>
                    <a:pt x="2446638" y="3241427"/>
                    <a:pt x="2404460" y="3279066"/>
                    <a:pt x="2360075" y="3314877"/>
                  </a:cubicBezTo>
                  <a:cubicBezTo>
                    <a:pt x="2315753" y="3350688"/>
                    <a:pt x="2268783" y="3384355"/>
                    <a:pt x="2219102" y="3414428"/>
                  </a:cubicBezTo>
                  <a:cubicBezTo>
                    <a:pt x="2169421" y="3444438"/>
                    <a:pt x="2116776" y="3470540"/>
                    <a:pt x="2061862" y="3490967"/>
                  </a:cubicBezTo>
                  <a:cubicBezTo>
                    <a:pt x="2006948" y="3511457"/>
                    <a:pt x="1949891" y="3526211"/>
                    <a:pt x="1892203" y="3534659"/>
                  </a:cubicBezTo>
                  <a:cubicBezTo>
                    <a:pt x="1863327" y="3538757"/>
                    <a:pt x="1834389" y="3541657"/>
                    <a:pt x="1805387" y="3542729"/>
                  </a:cubicBezTo>
                  <a:lnTo>
                    <a:pt x="1783699" y="3543422"/>
                  </a:lnTo>
                  <a:lnTo>
                    <a:pt x="1762011" y="3543548"/>
                  </a:lnTo>
                  <a:lnTo>
                    <a:pt x="1719895" y="3542603"/>
                  </a:lnTo>
                  <a:cubicBezTo>
                    <a:pt x="1495637" y="3535226"/>
                    <a:pt x="1272577" y="3486491"/>
                    <a:pt x="1064711" y="3397153"/>
                  </a:cubicBezTo>
                  <a:cubicBezTo>
                    <a:pt x="1012823" y="3374708"/>
                    <a:pt x="961818" y="3349868"/>
                    <a:pt x="912389" y="3322253"/>
                  </a:cubicBezTo>
                  <a:cubicBezTo>
                    <a:pt x="862771" y="3294828"/>
                    <a:pt x="814666" y="3264629"/>
                    <a:pt x="768138" y="3232033"/>
                  </a:cubicBezTo>
                  <a:cubicBezTo>
                    <a:pt x="675206" y="3166843"/>
                    <a:pt x="588454" y="3092573"/>
                    <a:pt x="508510" y="3011432"/>
                  </a:cubicBezTo>
                  <a:cubicBezTo>
                    <a:pt x="428629" y="2930479"/>
                    <a:pt x="355243" y="2840764"/>
                    <a:pt x="291880" y="2744869"/>
                  </a:cubicBezTo>
                  <a:cubicBezTo>
                    <a:pt x="228455" y="2648785"/>
                    <a:pt x="174424" y="2546271"/>
                    <a:pt x="130480" y="2439217"/>
                  </a:cubicBezTo>
                  <a:cubicBezTo>
                    <a:pt x="86473" y="2332227"/>
                    <a:pt x="53311" y="2220507"/>
                    <a:pt x="30866" y="2106518"/>
                  </a:cubicBezTo>
                  <a:cubicBezTo>
                    <a:pt x="19517" y="2049524"/>
                    <a:pt x="11573" y="1991836"/>
                    <a:pt x="6214" y="1933959"/>
                  </a:cubicBezTo>
                  <a:cubicBezTo>
                    <a:pt x="1549" y="1876018"/>
                    <a:pt x="-973" y="1817826"/>
                    <a:pt x="351" y="1759697"/>
                  </a:cubicBezTo>
                  <a:cubicBezTo>
                    <a:pt x="1360" y="1701567"/>
                    <a:pt x="5521" y="1643501"/>
                    <a:pt x="12645" y="1585876"/>
                  </a:cubicBezTo>
                  <a:cubicBezTo>
                    <a:pt x="19643" y="1528188"/>
                    <a:pt x="29605" y="1470941"/>
                    <a:pt x="42214" y="1414325"/>
                  </a:cubicBezTo>
                  <a:cubicBezTo>
                    <a:pt x="67307" y="1301093"/>
                    <a:pt x="102487" y="1190256"/>
                    <a:pt x="147125" y="1083581"/>
                  </a:cubicBezTo>
                  <a:cubicBezTo>
                    <a:pt x="236462" y="870230"/>
                    <a:pt x="364006" y="673334"/>
                    <a:pt x="522696" y="505377"/>
                  </a:cubicBezTo>
                  <a:cubicBezTo>
                    <a:pt x="562541" y="463576"/>
                    <a:pt x="603270" y="422533"/>
                    <a:pt x="646457" y="383948"/>
                  </a:cubicBezTo>
                  <a:cubicBezTo>
                    <a:pt x="689644" y="345426"/>
                    <a:pt x="736488" y="311066"/>
                    <a:pt x="784530" y="278912"/>
                  </a:cubicBezTo>
                  <a:cubicBezTo>
                    <a:pt x="880803" y="214730"/>
                    <a:pt x="984515" y="162086"/>
                    <a:pt x="1091947" y="121231"/>
                  </a:cubicBezTo>
                  <a:cubicBezTo>
                    <a:pt x="1199379" y="80251"/>
                    <a:pt x="1310468" y="51312"/>
                    <a:pt x="1422187" y="31263"/>
                  </a:cubicBezTo>
                  <a:cubicBezTo>
                    <a:pt x="1534033" y="11277"/>
                    <a:pt x="1647013" y="875"/>
                    <a:pt x="1760056" y="55"/>
                  </a:cubicBezTo>
                  <a:close/>
                  <a:moveTo>
                    <a:pt x="1760056" y="128166"/>
                  </a:moveTo>
                  <a:cubicBezTo>
                    <a:pt x="1656281" y="127410"/>
                    <a:pt x="1552442" y="140902"/>
                    <a:pt x="1452639" y="168138"/>
                  </a:cubicBezTo>
                  <a:cubicBezTo>
                    <a:pt x="1352710" y="195122"/>
                    <a:pt x="1257382" y="236355"/>
                    <a:pt x="1167919" y="286036"/>
                  </a:cubicBezTo>
                  <a:cubicBezTo>
                    <a:pt x="1078392" y="335843"/>
                    <a:pt x="994602" y="394351"/>
                    <a:pt x="916046" y="458217"/>
                  </a:cubicBezTo>
                  <a:cubicBezTo>
                    <a:pt x="876642" y="490119"/>
                    <a:pt x="839129" y="524039"/>
                    <a:pt x="801363" y="557643"/>
                  </a:cubicBezTo>
                  <a:cubicBezTo>
                    <a:pt x="763598" y="591184"/>
                    <a:pt x="726779" y="626049"/>
                    <a:pt x="692796" y="663625"/>
                  </a:cubicBezTo>
                  <a:cubicBezTo>
                    <a:pt x="555921" y="812983"/>
                    <a:pt x="446661" y="987686"/>
                    <a:pt x="371446" y="1175503"/>
                  </a:cubicBezTo>
                  <a:cubicBezTo>
                    <a:pt x="333807" y="1269380"/>
                    <a:pt x="304742" y="1366599"/>
                    <a:pt x="285071" y="1465456"/>
                  </a:cubicBezTo>
                  <a:cubicBezTo>
                    <a:pt x="275299" y="1514885"/>
                    <a:pt x="267733" y="1564755"/>
                    <a:pt x="262185" y="1614752"/>
                  </a:cubicBezTo>
                  <a:cubicBezTo>
                    <a:pt x="256826" y="1664748"/>
                    <a:pt x="253422" y="1714996"/>
                    <a:pt x="251972" y="1765182"/>
                  </a:cubicBezTo>
                  <a:cubicBezTo>
                    <a:pt x="250711" y="1815430"/>
                    <a:pt x="251089" y="1865742"/>
                    <a:pt x="254241" y="1915927"/>
                  </a:cubicBezTo>
                  <a:cubicBezTo>
                    <a:pt x="256763" y="1966113"/>
                    <a:pt x="261870" y="2016172"/>
                    <a:pt x="268679" y="2066042"/>
                  </a:cubicBezTo>
                  <a:cubicBezTo>
                    <a:pt x="282676" y="2165719"/>
                    <a:pt x="306003" y="2264388"/>
                    <a:pt x="339229" y="2360030"/>
                  </a:cubicBezTo>
                  <a:cubicBezTo>
                    <a:pt x="372391" y="2455610"/>
                    <a:pt x="414759" y="2548415"/>
                    <a:pt x="466016" y="2636302"/>
                  </a:cubicBezTo>
                  <a:cubicBezTo>
                    <a:pt x="491739" y="2680183"/>
                    <a:pt x="519417" y="2723118"/>
                    <a:pt x="549175" y="2764540"/>
                  </a:cubicBezTo>
                  <a:cubicBezTo>
                    <a:pt x="563991" y="2785345"/>
                    <a:pt x="579501" y="2805646"/>
                    <a:pt x="595326" y="2825695"/>
                  </a:cubicBezTo>
                  <a:cubicBezTo>
                    <a:pt x="611403" y="2845681"/>
                    <a:pt x="627795" y="2865541"/>
                    <a:pt x="644755" y="2884959"/>
                  </a:cubicBezTo>
                  <a:cubicBezTo>
                    <a:pt x="712404" y="2962633"/>
                    <a:pt x="787241" y="3034255"/>
                    <a:pt x="867752" y="3099067"/>
                  </a:cubicBezTo>
                  <a:cubicBezTo>
                    <a:pt x="877965" y="3107011"/>
                    <a:pt x="887864" y="3115333"/>
                    <a:pt x="898141" y="3123151"/>
                  </a:cubicBezTo>
                  <a:lnTo>
                    <a:pt x="929097" y="3146604"/>
                  </a:lnTo>
                  <a:lnTo>
                    <a:pt x="960494" y="3169491"/>
                  </a:lnTo>
                  <a:lnTo>
                    <a:pt x="992459" y="3191620"/>
                  </a:lnTo>
                  <a:cubicBezTo>
                    <a:pt x="1035457" y="3220496"/>
                    <a:pt x="1079653" y="3247795"/>
                    <a:pt x="1125299" y="3272762"/>
                  </a:cubicBezTo>
                  <a:cubicBezTo>
                    <a:pt x="1216465" y="3322632"/>
                    <a:pt x="1312864" y="3364117"/>
                    <a:pt x="1413487" y="3392551"/>
                  </a:cubicBezTo>
                  <a:cubicBezTo>
                    <a:pt x="1514047" y="3420922"/>
                    <a:pt x="1618263" y="3436684"/>
                    <a:pt x="1722796" y="3439080"/>
                  </a:cubicBezTo>
                  <a:lnTo>
                    <a:pt x="1761948" y="3439332"/>
                  </a:lnTo>
                  <a:cubicBezTo>
                    <a:pt x="1774620" y="3439143"/>
                    <a:pt x="1787230" y="3438764"/>
                    <a:pt x="1799839" y="3437882"/>
                  </a:cubicBezTo>
                  <a:cubicBezTo>
                    <a:pt x="1824995" y="3436053"/>
                    <a:pt x="1850024" y="3433027"/>
                    <a:pt x="1874613" y="3428235"/>
                  </a:cubicBezTo>
                  <a:cubicBezTo>
                    <a:pt x="1923852" y="3418841"/>
                    <a:pt x="1971579" y="3403269"/>
                    <a:pt x="2016721" y="3382085"/>
                  </a:cubicBezTo>
                  <a:cubicBezTo>
                    <a:pt x="2061988" y="3361090"/>
                    <a:pt x="2104545" y="3334169"/>
                    <a:pt x="2144769" y="3303655"/>
                  </a:cubicBezTo>
                  <a:cubicBezTo>
                    <a:pt x="2185056" y="3273266"/>
                    <a:pt x="2222821" y="3238779"/>
                    <a:pt x="2259073" y="3202149"/>
                  </a:cubicBezTo>
                  <a:cubicBezTo>
                    <a:pt x="2295388" y="3165519"/>
                    <a:pt x="2329938" y="3126429"/>
                    <a:pt x="2364299" y="3086458"/>
                  </a:cubicBezTo>
                  <a:cubicBezTo>
                    <a:pt x="2381448" y="3066409"/>
                    <a:pt x="2398344" y="3046045"/>
                    <a:pt x="2415304" y="3025428"/>
                  </a:cubicBezTo>
                  <a:lnTo>
                    <a:pt x="2466435" y="2963327"/>
                  </a:lnTo>
                  <a:cubicBezTo>
                    <a:pt x="2500796" y="2921716"/>
                    <a:pt x="2535156" y="2879285"/>
                    <a:pt x="2572039" y="2838179"/>
                  </a:cubicBezTo>
                  <a:cubicBezTo>
                    <a:pt x="2590512" y="2817625"/>
                    <a:pt x="2609426" y="2797324"/>
                    <a:pt x="2628907" y="2777275"/>
                  </a:cubicBezTo>
                  <a:lnTo>
                    <a:pt x="2658476" y="2747391"/>
                  </a:lnTo>
                  <a:cubicBezTo>
                    <a:pt x="2668438" y="2737493"/>
                    <a:pt x="2679408" y="2726964"/>
                    <a:pt x="2690189" y="2717065"/>
                  </a:cubicBezTo>
                  <a:cubicBezTo>
                    <a:pt x="2733439" y="2676904"/>
                    <a:pt x="2780977" y="2640589"/>
                    <a:pt x="2830658" y="2608814"/>
                  </a:cubicBezTo>
                  <a:cubicBezTo>
                    <a:pt x="2880276" y="2576912"/>
                    <a:pt x="2932353" y="2550369"/>
                    <a:pt x="2981844" y="2526348"/>
                  </a:cubicBezTo>
                  <a:cubicBezTo>
                    <a:pt x="3006559" y="2514369"/>
                    <a:pt x="3030643" y="2502895"/>
                    <a:pt x="3053277" y="2491105"/>
                  </a:cubicBezTo>
                  <a:cubicBezTo>
                    <a:pt x="3075973" y="2479441"/>
                    <a:pt x="3097346" y="2467651"/>
                    <a:pt x="3116765" y="2454601"/>
                  </a:cubicBezTo>
                  <a:cubicBezTo>
                    <a:pt x="3155854" y="2428877"/>
                    <a:pt x="3187504" y="2398300"/>
                    <a:pt x="3213416" y="2360535"/>
                  </a:cubicBezTo>
                  <a:cubicBezTo>
                    <a:pt x="3239139" y="2322833"/>
                    <a:pt x="3259440" y="2278826"/>
                    <a:pt x="3274635" y="2231604"/>
                  </a:cubicBezTo>
                  <a:cubicBezTo>
                    <a:pt x="3289703" y="2184444"/>
                    <a:pt x="3299349" y="2133565"/>
                    <a:pt x="3304771" y="2083254"/>
                  </a:cubicBezTo>
                  <a:cubicBezTo>
                    <a:pt x="3310004" y="2032753"/>
                    <a:pt x="3311139" y="1982127"/>
                    <a:pt x="3310067" y="1932004"/>
                  </a:cubicBezTo>
                  <a:cubicBezTo>
                    <a:pt x="3308491" y="1881819"/>
                    <a:pt x="3305086" y="1832075"/>
                    <a:pt x="3300232" y="1782709"/>
                  </a:cubicBezTo>
                  <a:cubicBezTo>
                    <a:pt x="3295377" y="1733343"/>
                    <a:pt x="3288001" y="1684229"/>
                    <a:pt x="3277661" y="1635746"/>
                  </a:cubicBezTo>
                  <a:cubicBezTo>
                    <a:pt x="3267447" y="1587200"/>
                    <a:pt x="3255279" y="1539221"/>
                    <a:pt x="3242355" y="1491369"/>
                  </a:cubicBezTo>
                  <a:cubicBezTo>
                    <a:pt x="3216505" y="1395726"/>
                    <a:pt x="3186117" y="1300336"/>
                    <a:pt x="3146271" y="1207846"/>
                  </a:cubicBezTo>
                  <a:cubicBezTo>
                    <a:pt x="3106425" y="1115356"/>
                    <a:pt x="3059014" y="1025388"/>
                    <a:pt x="3004730" y="939014"/>
                  </a:cubicBezTo>
                  <a:cubicBezTo>
                    <a:pt x="2977431" y="895890"/>
                    <a:pt x="2948745" y="853522"/>
                    <a:pt x="2918419" y="812163"/>
                  </a:cubicBezTo>
                  <a:cubicBezTo>
                    <a:pt x="2888093" y="770805"/>
                    <a:pt x="2855750" y="730833"/>
                    <a:pt x="2822146" y="691807"/>
                  </a:cubicBezTo>
                  <a:cubicBezTo>
                    <a:pt x="2755127" y="613628"/>
                    <a:pt x="2681614" y="540557"/>
                    <a:pt x="2602364" y="474042"/>
                  </a:cubicBezTo>
                  <a:cubicBezTo>
                    <a:pt x="2523304" y="407276"/>
                    <a:pt x="2438127" y="347507"/>
                    <a:pt x="2347907" y="296628"/>
                  </a:cubicBezTo>
                  <a:cubicBezTo>
                    <a:pt x="2336558" y="290449"/>
                    <a:pt x="2325273" y="284019"/>
                    <a:pt x="2313861" y="277966"/>
                  </a:cubicBezTo>
                  <a:lnTo>
                    <a:pt x="2279375" y="260187"/>
                  </a:lnTo>
                  <a:lnTo>
                    <a:pt x="2244320" y="243542"/>
                  </a:lnTo>
                  <a:cubicBezTo>
                    <a:pt x="2232594" y="238057"/>
                    <a:pt x="2220678" y="233077"/>
                    <a:pt x="2208888" y="227781"/>
                  </a:cubicBezTo>
                  <a:cubicBezTo>
                    <a:pt x="2161477" y="207227"/>
                    <a:pt x="2112741" y="189889"/>
                    <a:pt x="2063375" y="175136"/>
                  </a:cubicBezTo>
                  <a:cubicBezTo>
                    <a:pt x="2014010" y="160447"/>
                    <a:pt x="1963698" y="149224"/>
                    <a:pt x="1913008" y="141091"/>
                  </a:cubicBezTo>
                  <a:cubicBezTo>
                    <a:pt x="1862255" y="133084"/>
                    <a:pt x="1811124" y="128797"/>
                    <a:pt x="1760056" y="128166"/>
                  </a:cubicBezTo>
                  <a:close/>
                </a:path>
              </a:pathLst>
            </a:custGeom>
            <a:solidFill>
              <a:schemeClr val="bg1">
                <a:alpha val="30000"/>
              </a:schemeClr>
            </a:solidFill>
            <a:ln w="6294" cap="flat">
              <a:noFill/>
              <a:prstDash val="solid"/>
              <a:miter/>
            </a:ln>
          </p:spPr>
          <p:txBody>
            <a:bodyPr rtlCol="0" anchor="ctr"/>
            <a:lstStyle/>
            <a:p>
              <a:endParaRPr lang="en-US"/>
            </a:p>
          </p:txBody>
        </p:sp>
        <p:sp useBgFill="1">
          <p:nvSpPr>
            <p:cNvPr id="65" name="Freeform: Shape 64">
              <a:extLst>
                <a:ext uri="{FF2B5EF4-FFF2-40B4-BE49-F238E27FC236}">
                  <a16:creationId xmlns:a16="http://schemas.microsoft.com/office/drawing/2014/main" id="{523E1C70-159F-4B52-87F0-6AEA26289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6372" y="505450"/>
              <a:ext cx="3902610" cy="3839309"/>
            </a:xfrm>
            <a:custGeom>
              <a:avLst/>
              <a:gdLst>
                <a:gd name="connsiteX0" fmla="*/ 1951305 w 3902610"/>
                <a:gd name="connsiteY0" fmla="*/ 0 h 3839309"/>
                <a:gd name="connsiteX1" fmla="*/ 0 w 3902610"/>
                <a:gd name="connsiteY1" fmla="*/ 1919655 h 3839309"/>
                <a:gd name="connsiteX2" fmla="*/ 1951305 w 3902610"/>
                <a:gd name="connsiteY2" fmla="*/ 3839310 h 3839309"/>
                <a:gd name="connsiteX3" fmla="*/ 3902610 w 3902610"/>
                <a:gd name="connsiteY3" fmla="*/ 1919655 h 3839309"/>
                <a:gd name="connsiteX4" fmla="*/ 1951305 w 3902610"/>
                <a:gd name="connsiteY4" fmla="*/ 0 h 3839309"/>
                <a:gd name="connsiteX5" fmla="*/ 3663410 w 3902610"/>
                <a:gd name="connsiteY5" fmla="*/ 2084838 h 3839309"/>
                <a:gd name="connsiteX6" fmla="*/ 3659059 w 3902610"/>
                <a:gd name="connsiteY6" fmla="*/ 2125188 h 3839309"/>
                <a:gd name="connsiteX7" fmla="*/ 3653259 w 3902610"/>
                <a:gd name="connsiteY7" fmla="*/ 2165412 h 3839309"/>
                <a:gd name="connsiteX8" fmla="*/ 3646387 w 3902610"/>
                <a:gd name="connsiteY8" fmla="*/ 2205573 h 3839309"/>
                <a:gd name="connsiteX9" fmla="*/ 3606478 w 3902610"/>
                <a:gd name="connsiteY9" fmla="*/ 2362875 h 3839309"/>
                <a:gd name="connsiteX10" fmla="*/ 3539459 w 3902610"/>
                <a:gd name="connsiteY10" fmla="*/ 2504479 h 3839309"/>
                <a:gd name="connsiteX11" fmla="*/ 3431586 w 3902610"/>
                <a:gd name="connsiteY11" fmla="*/ 2615820 h 3839309"/>
                <a:gd name="connsiteX12" fmla="*/ 3288028 w 3902610"/>
                <a:gd name="connsiteY12" fmla="*/ 2703897 h 3839309"/>
                <a:gd name="connsiteX13" fmla="*/ 3002551 w 3902610"/>
                <a:gd name="connsiteY13" fmla="*/ 2912330 h 3839309"/>
                <a:gd name="connsiteX14" fmla="*/ 2941521 w 3902610"/>
                <a:gd name="connsiteY14" fmla="*/ 2974810 h 3839309"/>
                <a:gd name="connsiteX15" fmla="*/ 2882320 w 3902610"/>
                <a:gd name="connsiteY15" fmla="*/ 3037983 h 3839309"/>
                <a:gd name="connsiteX16" fmla="*/ 2765053 w 3902610"/>
                <a:gd name="connsiteY16" fmla="*/ 3164140 h 3839309"/>
                <a:gd name="connsiteX17" fmla="*/ 2705978 w 3902610"/>
                <a:gd name="connsiteY17" fmla="*/ 3226241 h 3839309"/>
                <a:gd name="connsiteX18" fmla="*/ 2645579 w 3902610"/>
                <a:gd name="connsiteY18" fmla="*/ 3286640 h 3839309"/>
                <a:gd name="connsiteX19" fmla="*/ 2519043 w 3902610"/>
                <a:gd name="connsiteY19" fmla="*/ 3399746 h 3839309"/>
                <a:gd name="connsiteX20" fmla="*/ 2381097 w 3902610"/>
                <a:gd name="connsiteY20" fmla="*/ 3495326 h 3839309"/>
                <a:gd name="connsiteX21" fmla="*/ 2230540 w 3902610"/>
                <a:gd name="connsiteY21" fmla="*/ 3564299 h 3839309"/>
                <a:gd name="connsiteX22" fmla="*/ 2191199 w 3902610"/>
                <a:gd name="connsiteY22" fmla="*/ 3576467 h 3839309"/>
                <a:gd name="connsiteX23" fmla="*/ 2151353 w 3902610"/>
                <a:gd name="connsiteY23" fmla="*/ 3586491 h 3839309"/>
                <a:gd name="connsiteX24" fmla="*/ 2111003 w 3902610"/>
                <a:gd name="connsiteY24" fmla="*/ 3594120 h 3839309"/>
                <a:gd name="connsiteX25" fmla="*/ 2070338 w 3902610"/>
                <a:gd name="connsiteY25" fmla="*/ 3599542 h 3839309"/>
                <a:gd name="connsiteX26" fmla="*/ 2029420 w 3902610"/>
                <a:gd name="connsiteY26" fmla="*/ 3602884 h 3839309"/>
                <a:gd name="connsiteX27" fmla="*/ 1988377 w 3902610"/>
                <a:gd name="connsiteY27" fmla="*/ 3604208 h 3839309"/>
                <a:gd name="connsiteX28" fmla="*/ 1947207 w 3902610"/>
                <a:gd name="connsiteY28" fmla="*/ 3603577 h 3839309"/>
                <a:gd name="connsiteX29" fmla="*/ 1905092 w 3902610"/>
                <a:gd name="connsiteY29" fmla="*/ 3600866 h 3839309"/>
                <a:gd name="connsiteX30" fmla="*/ 1574095 w 3902610"/>
                <a:gd name="connsiteY30" fmla="*/ 3547655 h 3839309"/>
                <a:gd name="connsiteX31" fmla="*/ 1493962 w 3902610"/>
                <a:gd name="connsiteY31" fmla="*/ 3524264 h 3839309"/>
                <a:gd name="connsiteX32" fmla="*/ 1415279 w 3902610"/>
                <a:gd name="connsiteY32" fmla="*/ 3496965 h 3839309"/>
                <a:gd name="connsiteX33" fmla="*/ 1376568 w 3902610"/>
                <a:gd name="connsiteY33" fmla="*/ 3481960 h 3839309"/>
                <a:gd name="connsiteX34" fmla="*/ 1338110 w 3902610"/>
                <a:gd name="connsiteY34" fmla="*/ 3466261 h 3839309"/>
                <a:gd name="connsiteX35" fmla="*/ 1318881 w 3902610"/>
                <a:gd name="connsiteY35" fmla="*/ 3458443 h 3839309"/>
                <a:gd name="connsiteX36" fmla="*/ 1300093 w 3902610"/>
                <a:gd name="connsiteY36" fmla="*/ 3449617 h 3839309"/>
                <a:gd name="connsiteX37" fmla="*/ 1262579 w 3902610"/>
                <a:gd name="connsiteY37" fmla="*/ 3432026 h 3839309"/>
                <a:gd name="connsiteX38" fmla="*/ 735570 w 3902610"/>
                <a:gd name="connsiteY38" fmla="*/ 3044224 h 3839309"/>
                <a:gd name="connsiteX39" fmla="*/ 395935 w 3902610"/>
                <a:gd name="connsiteY39" fmla="*/ 2493950 h 3839309"/>
                <a:gd name="connsiteX40" fmla="*/ 310191 w 3902610"/>
                <a:gd name="connsiteY40" fmla="*/ 2182876 h 3839309"/>
                <a:gd name="connsiteX41" fmla="*/ 283396 w 3902610"/>
                <a:gd name="connsiteY41" fmla="*/ 1861526 h 3839309"/>
                <a:gd name="connsiteX42" fmla="*/ 314479 w 3902610"/>
                <a:gd name="connsiteY42" fmla="*/ 1540175 h 3839309"/>
                <a:gd name="connsiteX43" fmla="*/ 405077 w 3902610"/>
                <a:gd name="connsiteY43" fmla="*/ 1229290 h 3839309"/>
                <a:gd name="connsiteX44" fmla="*/ 746981 w 3902610"/>
                <a:gd name="connsiteY44" fmla="*/ 672081 h 3839309"/>
                <a:gd name="connsiteX45" fmla="*/ 1283196 w 3902610"/>
                <a:gd name="connsiteY45" fmla="*/ 270282 h 3839309"/>
                <a:gd name="connsiteX46" fmla="*/ 1322222 w 3902610"/>
                <a:gd name="connsiteY46" fmla="*/ 252945 h 3839309"/>
                <a:gd name="connsiteX47" fmla="*/ 1361563 w 3902610"/>
                <a:gd name="connsiteY47" fmla="*/ 236174 h 3839309"/>
                <a:gd name="connsiteX48" fmla="*/ 1401598 w 3902610"/>
                <a:gd name="connsiteY48" fmla="*/ 220980 h 3839309"/>
                <a:gd name="connsiteX49" fmla="*/ 1441948 w 3902610"/>
                <a:gd name="connsiteY49" fmla="*/ 206416 h 3839309"/>
                <a:gd name="connsiteX50" fmla="*/ 1482803 w 3902610"/>
                <a:gd name="connsiteY50" fmla="*/ 193302 h 3839309"/>
                <a:gd name="connsiteX51" fmla="*/ 1523909 w 3902610"/>
                <a:gd name="connsiteY51" fmla="*/ 180882 h 3839309"/>
                <a:gd name="connsiteX52" fmla="*/ 1565520 w 3902610"/>
                <a:gd name="connsiteY52" fmla="*/ 170038 h 3839309"/>
                <a:gd name="connsiteX53" fmla="*/ 1586389 w 3902610"/>
                <a:gd name="connsiteY53" fmla="*/ 164679 h 3839309"/>
                <a:gd name="connsiteX54" fmla="*/ 1596792 w 3902610"/>
                <a:gd name="connsiteY54" fmla="*/ 162031 h 3839309"/>
                <a:gd name="connsiteX55" fmla="*/ 1607321 w 3902610"/>
                <a:gd name="connsiteY55" fmla="*/ 159887 h 3839309"/>
                <a:gd name="connsiteX56" fmla="*/ 1949666 w 3902610"/>
                <a:gd name="connsiteY56" fmla="*/ 121933 h 3839309"/>
                <a:gd name="connsiteX57" fmla="*/ 2290246 w 3902610"/>
                <a:gd name="connsiteY57" fmla="*/ 168209 h 3839309"/>
                <a:gd name="connsiteX58" fmla="*/ 2453222 w 3902610"/>
                <a:gd name="connsiteY58" fmla="*/ 222556 h 3839309"/>
                <a:gd name="connsiteX59" fmla="*/ 2608696 w 3902610"/>
                <a:gd name="connsiteY59" fmla="*/ 294366 h 3839309"/>
                <a:gd name="connsiteX60" fmla="*/ 2755596 w 3902610"/>
                <a:gd name="connsiteY60" fmla="*/ 381056 h 3839309"/>
                <a:gd name="connsiteX61" fmla="*/ 2893038 w 3902610"/>
                <a:gd name="connsiteY61" fmla="*/ 480796 h 3839309"/>
                <a:gd name="connsiteX62" fmla="*/ 3021024 w 3902610"/>
                <a:gd name="connsiteY62" fmla="*/ 591003 h 3839309"/>
                <a:gd name="connsiteX63" fmla="*/ 3138922 w 3902610"/>
                <a:gd name="connsiteY63" fmla="*/ 710666 h 3839309"/>
                <a:gd name="connsiteX64" fmla="*/ 3247111 w 3902610"/>
                <a:gd name="connsiteY64" fmla="*/ 837895 h 3839309"/>
                <a:gd name="connsiteX65" fmla="*/ 3344833 w 3902610"/>
                <a:gd name="connsiteY65" fmla="*/ 972059 h 3839309"/>
                <a:gd name="connsiteX66" fmla="*/ 3431838 w 3902610"/>
                <a:gd name="connsiteY66" fmla="*/ 1112275 h 3839309"/>
                <a:gd name="connsiteX67" fmla="*/ 3507368 w 3902610"/>
                <a:gd name="connsiteY67" fmla="*/ 1257851 h 3839309"/>
                <a:gd name="connsiteX68" fmla="*/ 3618835 w 3902610"/>
                <a:gd name="connsiteY68" fmla="*/ 1563376 h 3839309"/>
                <a:gd name="connsiteX69" fmla="*/ 3651872 w 3902610"/>
                <a:gd name="connsiteY69" fmla="*/ 1721814 h 3839309"/>
                <a:gd name="connsiteX70" fmla="*/ 3657546 w 3902610"/>
                <a:gd name="connsiteY70" fmla="*/ 1761848 h 3839309"/>
                <a:gd name="connsiteX71" fmla="*/ 3662149 w 3902610"/>
                <a:gd name="connsiteY71" fmla="*/ 1802009 h 3839309"/>
                <a:gd name="connsiteX72" fmla="*/ 3665869 w 3902610"/>
                <a:gd name="connsiteY72" fmla="*/ 1842233 h 3839309"/>
                <a:gd name="connsiteX73" fmla="*/ 3668328 w 3902610"/>
                <a:gd name="connsiteY73" fmla="*/ 1882583 h 3839309"/>
                <a:gd name="connsiteX74" fmla="*/ 3666562 w 3902610"/>
                <a:gd name="connsiteY74" fmla="*/ 2044362 h 3839309"/>
                <a:gd name="connsiteX75" fmla="*/ 3663410 w 3902610"/>
                <a:gd name="connsiteY75" fmla="*/ 2084838 h 38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02610" h="3839309">
                  <a:moveTo>
                    <a:pt x="1951305" y="0"/>
                  </a:moveTo>
                  <a:cubicBezTo>
                    <a:pt x="873643" y="0"/>
                    <a:pt x="0" y="859457"/>
                    <a:pt x="0" y="1919655"/>
                  </a:cubicBezTo>
                  <a:cubicBezTo>
                    <a:pt x="0" y="2979853"/>
                    <a:pt x="873643" y="3839310"/>
                    <a:pt x="1951305" y="3839310"/>
                  </a:cubicBezTo>
                  <a:cubicBezTo>
                    <a:pt x="3028968" y="3839310"/>
                    <a:pt x="3902610" y="2979853"/>
                    <a:pt x="3902610" y="1919655"/>
                  </a:cubicBezTo>
                  <a:cubicBezTo>
                    <a:pt x="3902610" y="859457"/>
                    <a:pt x="3028968" y="0"/>
                    <a:pt x="1951305" y="0"/>
                  </a:cubicBezTo>
                  <a:close/>
                  <a:moveTo>
                    <a:pt x="3663410" y="2084838"/>
                  </a:moveTo>
                  <a:lnTo>
                    <a:pt x="3659059" y="2125188"/>
                  </a:lnTo>
                  <a:lnTo>
                    <a:pt x="3653259" y="2165412"/>
                  </a:lnTo>
                  <a:cubicBezTo>
                    <a:pt x="3651368" y="2178841"/>
                    <a:pt x="3648657" y="2192144"/>
                    <a:pt x="3646387" y="2205573"/>
                  </a:cubicBezTo>
                  <a:cubicBezTo>
                    <a:pt x="3636300" y="2258974"/>
                    <a:pt x="3623564" y="2312249"/>
                    <a:pt x="3606478" y="2362875"/>
                  </a:cubicBezTo>
                  <a:cubicBezTo>
                    <a:pt x="3589393" y="2413502"/>
                    <a:pt x="3568146" y="2461859"/>
                    <a:pt x="3539459" y="2504479"/>
                  </a:cubicBezTo>
                  <a:cubicBezTo>
                    <a:pt x="3511214" y="2547540"/>
                    <a:pt x="3474962" y="2584107"/>
                    <a:pt x="3431586" y="2615820"/>
                  </a:cubicBezTo>
                  <a:cubicBezTo>
                    <a:pt x="3388399" y="2647722"/>
                    <a:pt x="3338402" y="2674895"/>
                    <a:pt x="3288028" y="2703897"/>
                  </a:cubicBezTo>
                  <a:cubicBezTo>
                    <a:pt x="3186270" y="2760702"/>
                    <a:pt x="3086025" y="2829171"/>
                    <a:pt x="3002551" y="2912330"/>
                  </a:cubicBezTo>
                  <a:cubicBezTo>
                    <a:pt x="2981304" y="2933009"/>
                    <a:pt x="2961381" y="2953815"/>
                    <a:pt x="2941521" y="2974810"/>
                  </a:cubicBezTo>
                  <a:lnTo>
                    <a:pt x="2882320" y="3037983"/>
                  </a:lnTo>
                  <a:cubicBezTo>
                    <a:pt x="2843105" y="3080161"/>
                    <a:pt x="2804331" y="3122466"/>
                    <a:pt x="2765053" y="3164140"/>
                  </a:cubicBezTo>
                  <a:cubicBezTo>
                    <a:pt x="2745445" y="3185008"/>
                    <a:pt x="2725838" y="3205751"/>
                    <a:pt x="2705978" y="3226241"/>
                  </a:cubicBezTo>
                  <a:cubicBezTo>
                    <a:pt x="2686118" y="3246731"/>
                    <a:pt x="2665943" y="3266843"/>
                    <a:pt x="2645579" y="3286640"/>
                  </a:cubicBezTo>
                  <a:cubicBezTo>
                    <a:pt x="2604976" y="3326359"/>
                    <a:pt x="2562924" y="3364377"/>
                    <a:pt x="2519043" y="3399746"/>
                  </a:cubicBezTo>
                  <a:cubicBezTo>
                    <a:pt x="2475289" y="3435242"/>
                    <a:pt x="2429138" y="3467207"/>
                    <a:pt x="2381097" y="3495326"/>
                  </a:cubicBezTo>
                  <a:cubicBezTo>
                    <a:pt x="2332929" y="3523129"/>
                    <a:pt x="2282617" y="3546709"/>
                    <a:pt x="2230540" y="3564299"/>
                  </a:cubicBezTo>
                  <a:cubicBezTo>
                    <a:pt x="2217553" y="3568838"/>
                    <a:pt x="2204250" y="3572369"/>
                    <a:pt x="2191199" y="3576467"/>
                  </a:cubicBezTo>
                  <a:cubicBezTo>
                    <a:pt x="2177959" y="3580061"/>
                    <a:pt x="2164593" y="3583150"/>
                    <a:pt x="2151353" y="3586491"/>
                  </a:cubicBezTo>
                  <a:cubicBezTo>
                    <a:pt x="2137861" y="3589077"/>
                    <a:pt x="2124432" y="3591724"/>
                    <a:pt x="2111003" y="3594120"/>
                  </a:cubicBezTo>
                  <a:cubicBezTo>
                    <a:pt x="2097385" y="3595885"/>
                    <a:pt x="2083893" y="3598029"/>
                    <a:pt x="2070338" y="3599542"/>
                  </a:cubicBezTo>
                  <a:cubicBezTo>
                    <a:pt x="2056657" y="3600614"/>
                    <a:pt x="2043101" y="3602127"/>
                    <a:pt x="2029420" y="3602884"/>
                  </a:cubicBezTo>
                  <a:cubicBezTo>
                    <a:pt x="2015739" y="3603262"/>
                    <a:pt x="2002058" y="3604082"/>
                    <a:pt x="1988377" y="3604208"/>
                  </a:cubicBezTo>
                  <a:cubicBezTo>
                    <a:pt x="1974633" y="3603956"/>
                    <a:pt x="1961014" y="3603956"/>
                    <a:pt x="1947207" y="3603577"/>
                  </a:cubicBezTo>
                  <a:lnTo>
                    <a:pt x="1905092" y="3600866"/>
                  </a:lnTo>
                  <a:cubicBezTo>
                    <a:pt x="1792868" y="3593805"/>
                    <a:pt x="1681905" y="3575711"/>
                    <a:pt x="1574095" y="3547655"/>
                  </a:cubicBezTo>
                  <a:lnTo>
                    <a:pt x="1493962" y="3524264"/>
                  </a:lnTo>
                  <a:cubicBezTo>
                    <a:pt x="1467545" y="3515690"/>
                    <a:pt x="1441507" y="3505918"/>
                    <a:pt x="1415279" y="3496965"/>
                  </a:cubicBezTo>
                  <a:cubicBezTo>
                    <a:pt x="1402103" y="3492741"/>
                    <a:pt x="1389367" y="3487129"/>
                    <a:pt x="1376568" y="3481960"/>
                  </a:cubicBezTo>
                  <a:lnTo>
                    <a:pt x="1338110" y="3466261"/>
                  </a:lnTo>
                  <a:lnTo>
                    <a:pt x="1318881" y="3458443"/>
                  </a:lnTo>
                  <a:lnTo>
                    <a:pt x="1300093" y="3449617"/>
                  </a:lnTo>
                  <a:lnTo>
                    <a:pt x="1262579" y="3432026"/>
                  </a:lnTo>
                  <a:cubicBezTo>
                    <a:pt x="1063792" y="3336069"/>
                    <a:pt x="883730" y="3204490"/>
                    <a:pt x="735570" y="3044224"/>
                  </a:cubicBezTo>
                  <a:cubicBezTo>
                    <a:pt x="587409" y="2883959"/>
                    <a:pt x="472727" y="2695448"/>
                    <a:pt x="395935" y="2493950"/>
                  </a:cubicBezTo>
                  <a:cubicBezTo>
                    <a:pt x="357855" y="2393075"/>
                    <a:pt x="328538" y="2288921"/>
                    <a:pt x="310191" y="2182876"/>
                  </a:cubicBezTo>
                  <a:cubicBezTo>
                    <a:pt x="291655" y="2076894"/>
                    <a:pt x="282577" y="1969273"/>
                    <a:pt x="283396" y="1861526"/>
                  </a:cubicBezTo>
                  <a:cubicBezTo>
                    <a:pt x="283964" y="1753778"/>
                    <a:pt x="294367" y="1646157"/>
                    <a:pt x="314479" y="1540175"/>
                  </a:cubicBezTo>
                  <a:cubicBezTo>
                    <a:pt x="334654" y="1434193"/>
                    <a:pt x="365610" y="1330166"/>
                    <a:pt x="405077" y="1229290"/>
                  </a:cubicBezTo>
                  <a:cubicBezTo>
                    <a:pt x="484201" y="1027414"/>
                    <a:pt x="598947" y="837390"/>
                    <a:pt x="746981" y="672081"/>
                  </a:cubicBezTo>
                  <a:cubicBezTo>
                    <a:pt x="894574" y="506835"/>
                    <a:pt x="1076528" y="366429"/>
                    <a:pt x="1283196" y="270282"/>
                  </a:cubicBezTo>
                  <a:lnTo>
                    <a:pt x="1322222" y="252945"/>
                  </a:lnTo>
                  <a:cubicBezTo>
                    <a:pt x="1335273" y="247270"/>
                    <a:pt x="1348134" y="240966"/>
                    <a:pt x="1361563" y="236174"/>
                  </a:cubicBezTo>
                  <a:lnTo>
                    <a:pt x="1401598" y="220980"/>
                  </a:lnTo>
                  <a:cubicBezTo>
                    <a:pt x="1415027" y="216062"/>
                    <a:pt x="1428204" y="210514"/>
                    <a:pt x="1441948" y="206416"/>
                  </a:cubicBezTo>
                  <a:lnTo>
                    <a:pt x="1482803" y="193302"/>
                  </a:lnTo>
                  <a:cubicBezTo>
                    <a:pt x="1496484" y="189078"/>
                    <a:pt x="1509976" y="184160"/>
                    <a:pt x="1523909" y="180882"/>
                  </a:cubicBezTo>
                  <a:lnTo>
                    <a:pt x="1565520" y="170038"/>
                  </a:lnTo>
                  <a:lnTo>
                    <a:pt x="1586389" y="164679"/>
                  </a:lnTo>
                  <a:lnTo>
                    <a:pt x="1596792" y="162031"/>
                  </a:lnTo>
                  <a:lnTo>
                    <a:pt x="1607321" y="159887"/>
                  </a:lnTo>
                  <a:cubicBezTo>
                    <a:pt x="1719418" y="134984"/>
                    <a:pt x="1834479" y="122311"/>
                    <a:pt x="1949666" y="121933"/>
                  </a:cubicBezTo>
                  <a:cubicBezTo>
                    <a:pt x="2064664" y="121807"/>
                    <a:pt x="2179472" y="138388"/>
                    <a:pt x="2290246" y="168209"/>
                  </a:cubicBezTo>
                  <a:cubicBezTo>
                    <a:pt x="2345664" y="183025"/>
                    <a:pt x="2400074" y="201372"/>
                    <a:pt x="2453222" y="222556"/>
                  </a:cubicBezTo>
                  <a:cubicBezTo>
                    <a:pt x="2506497" y="243424"/>
                    <a:pt x="2558259" y="267824"/>
                    <a:pt x="2608696" y="294366"/>
                  </a:cubicBezTo>
                  <a:cubicBezTo>
                    <a:pt x="2659197" y="320783"/>
                    <a:pt x="2708058" y="350100"/>
                    <a:pt x="2755596" y="381056"/>
                  </a:cubicBezTo>
                  <a:cubicBezTo>
                    <a:pt x="2803007" y="412264"/>
                    <a:pt x="2848779" y="445742"/>
                    <a:pt x="2893038" y="480796"/>
                  </a:cubicBezTo>
                  <a:cubicBezTo>
                    <a:pt x="2937297" y="515851"/>
                    <a:pt x="2979980" y="552670"/>
                    <a:pt x="3021024" y="591003"/>
                  </a:cubicBezTo>
                  <a:cubicBezTo>
                    <a:pt x="3062130" y="629272"/>
                    <a:pt x="3101157" y="669559"/>
                    <a:pt x="3138922" y="710666"/>
                  </a:cubicBezTo>
                  <a:cubicBezTo>
                    <a:pt x="3176624" y="751899"/>
                    <a:pt x="3212750" y="794329"/>
                    <a:pt x="3247111" y="837895"/>
                  </a:cubicBezTo>
                  <a:cubicBezTo>
                    <a:pt x="3281219" y="881712"/>
                    <a:pt x="3314066" y="926286"/>
                    <a:pt x="3344833" y="972059"/>
                  </a:cubicBezTo>
                  <a:cubicBezTo>
                    <a:pt x="3375663" y="1017831"/>
                    <a:pt x="3404917" y="1064486"/>
                    <a:pt x="3431838" y="1112275"/>
                  </a:cubicBezTo>
                  <a:cubicBezTo>
                    <a:pt x="3459011" y="1159939"/>
                    <a:pt x="3484167" y="1208548"/>
                    <a:pt x="3507368" y="1257851"/>
                  </a:cubicBezTo>
                  <a:cubicBezTo>
                    <a:pt x="3553645" y="1356645"/>
                    <a:pt x="3591095" y="1458907"/>
                    <a:pt x="3618835" y="1563376"/>
                  </a:cubicBezTo>
                  <a:cubicBezTo>
                    <a:pt x="3632391" y="1615705"/>
                    <a:pt x="3643424" y="1668539"/>
                    <a:pt x="3651872" y="1721814"/>
                  </a:cubicBezTo>
                  <a:cubicBezTo>
                    <a:pt x="3653953" y="1735116"/>
                    <a:pt x="3656159" y="1748419"/>
                    <a:pt x="3657546" y="1761848"/>
                  </a:cubicBezTo>
                  <a:cubicBezTo>
                    <a:pt x="3659059" y="1775214"/>
                    <a:pt x="3661077" y="1788580"/>
                    <a:pt x="3662149" y="1802009"/>
                  </a:cubicBezTo>
                  <a:cubicBezTo>
                    <a:pt x="3663347" y="1815438"/>
                    <a:pt x="3664797" y="1828804"/>
                    <a:pt x="3665869" y="1842233"/>
                  </a:cubicBezTo>
                  <a:lnTo>
                    <a:pt x="3668328" y="1882583"/>
                  </a:lnTo>
                  <a:cubicBezTo>
                    <a:pt x="3670471" y="1936426"/>
                    <a:pt x="3670408" y="1990457"/>
                    <a:pt x="3666562" y="2044362"/>
                  </a:cubicBezTo>
                  <a:cubicBezTo>
                    <a:pt x="3665427" y="2057854"/>
                    <a:pt x="3665049" y="2071409"/>
                    <a:pt x="3663410" y="2084838"/>
                  </a:cubicBezTo>
                  <a:close/>
                </a:path>
              </a:pathLst>
            </a:custGeom>
            <a:ln w="6294" cap="flat">
              <a:noFill/>
              <a:prstDash val="solid"/>
              <a:miter/>
            </a:ln>
          </p:spPr>
          <p:txBody>
            <a:bodyPr rtlCol="0" anchor="ctr"/>
            <a:lstStyle/>
            <a:p>
              <a:endParaRPr lang="en-US"/>
            </a:p>
          </p:txBody>
        </p:sp>
      </p:grpSp>
      <p:grpSp>
        <p:nvGrpSpPr>
          <p:cNvPr id="67" name="Graphic 12">
            <a:extLst>
              <a:ext uri="{FF2B5EF4-FFF2-40B4-BE49-F238E27FC236}">
                <a16:creationId xmlns:a16="http://schemas.microsoft.com/office/drawing/2014/main" id="{90B5F253-47CA-4D37-A665-988E95640A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15680" y="505450"/>
            <a:ext cx="3971557" cy="3896752"/>
            <a:chOff x="4115681" y="505450"/>
            <a:chExt cx="3895714" cy="3896752"/>
          </a:xfrm>
        </p:grpSpPr>
        <p:sp>
          <p:nvSpPr>
            <p:cNvPr id="68" name="Freeform: Shape 67">
              <a:extLst>
                <a:ext uri="{FF2B5EF4-FFF2-40B4-BE49-F238E27FC236}">
                  <a16:creationId xmlns:a16="http://schemas.microsoft.com/office/drawing/2014/main" id="{4E2595CE-D17D-412A-B872-3AEC01AC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89571 h 3492572"/>
                <a:gd name="connsiteX1" fmla="*/ 2573119 w 3674956"/>
                <a:gd name="connsiteY1" fmla="*/ 497093 h 3492572"/>
                <a:gd name="connsiteX2" fmla="*/ 2947692 w 3674956"/>
                <a:gd name="connsiteY2" fmla="*/ 786350 h 3492572"/>
                <a:gd name="connsiteX3" fmla="*/ 3285386 w 3674956"/>
                <a:gd name="connsiteY3" fmla="*/ 1829882 h 3492572"/>
                <a:gd name="connsiteX4" fmla="*/ 3142283 w 3674956"/>
                <a:gd name="connsiteY4" fmla="*/ 2234582 h 3492572"/>
                <a:gd name="connsiteX5" fmla="*/ 2688043 w 3674956"/>
                <a:gd name="connsiteY5" fmla="*/ 2638048 h 3492572"/>
                <a:gd name="connsiteX6" fmla="*/ 2585391 w 3674956"/>
                <a:gd name="connsiteY6" fmla="*/ 2717585 h 3492572"/>
                <a:gd name="connsiteX7" fmla="*/ 2169588 w 3674956"/>
                <a:gd name="connsiteY7" fmla="*/ 3003855 h 3492572"/>
                <a:gd name="connsiteX8" fmla="*/ 1784562 w 3674956"/>
                <a:gd name="connsiteY8" fmla="*/ 3103001 h 3492572"/>
                <a:gd name="connsiteX9" fmla="*/ 1185985 w 3674956"/>
                <a:gd name="connsiteY9" fmla="*/ 2947303 h 3492572"/>
                <a:gd name="connsiteX10" fmla="*/ 730706 w 3674956"/>
                <a:gd name="connsiteY10" fmla="*/ 2482544 h 3492572"/>
                <a:gd name="connsiteX11" fmla="*/ 611367 w 3674956"/>
                <a:gd name="connsiteY11" fmla="*/ 2314703 h 3492572"/>
                <a:gd name="connsiteX12" fmla="*/ 389571 w 3674956"/>
                <a:gd name="connsiteY12" fmla="*/ 1829882 h 3492572"/>
                <a:gd name="connsiteX13" fmla="*/ 523909 w 3674956"/>
                <a:gd name="connsiteY13" fmla="*/ 1296299 h 3492572"/>
                <a:gd name="connsiteX14" fmla="*/ 898806 w 3674956"/>
                <a:gd name="connsiteY14" fmla="*/ 831800 h 3492572"/>
                <a:gd name="connsiteX15" fmla="*/ 1444206 w 3674956"/>
                <a:gd name="connsiteY15" fmla="*/ 507417 h 3492572"/>
                <a:gd name="connsiteX16" fmla="*/ 2056223 w 3674956"/>
                <a:gd name="connsiteY16" fmla="*/ 389571 h 3492572"/>
                <a:gd name="connsiteX17" fmla="*/ 2056223 w 3674956"/>
                <a:gd name="connsiteY17" fmla="*/ 0 h 3492572"/>
                <a:gd name="connsiteX18" fmla="*/ 0 w 3674956"/>
                <a:gd name="connsiteY18" fmla="*/ 1829882 h 3492572"/>
                <a:gd name="connsiteX19" fmla="*/ 408336 w 3674956"/>
                <a:gd name="connsiteY19" fmla="*/ 2701223 h 3492572"/>
                <a:gd name="connsiteX20" fmla="*/ 1784562 w 3674956"/>
                <a:gd name="connsiteY20" fmla="*/ 3492573 h 3492572"/>
                <a:gd name="connsiteX21" fmla="*/ 2825302 w 3674956"/>
                <a:gd name="connsiteY21" fmla="*/ 3024503 h 3492572"/>
                <a:gd name="connsiteX22" fmla="*/ 3674957 w 3674956"/>
                <a:gd name="connsiteY22" fmla="*/ 1829882 h 3492572"/>
                <a:gd name="connsiteX23" fmla="*/ 2056223 w 3674956"/>
                <a:gd name="connsiteY23" fmla="*/ 0 h 3492572"/>
                <a:gd name="connsiteX24" fmla="*/ 2056223 w 3674956"/>
                <a:gd name="connsiteY24"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74956" h="3492572">
                  <a:moveTo>
                    <a:pt x="2056223" y="389571"/>
                  </a:moveTo>
                  <a:cubicBezTo>
                    <a:pt x="2245620" y="389571"/>
                    <a:pt x="2419563" y="425737"/>
                    <a:pt x="2573119" y="497093"/>
                  </a:cubicBezTo>
                  <a:cubicBezTo>
                    <a:pt x="2716546" y="563710"/>
                    <a:pt x="2842508" y="661038"/>
                    <a:pt x="2947692" y="786350"/>
                  </a:cubicBezTo>
                  <a:cubicBezTo>
                    <a:pt x="3165463" y="1045869"/>
                    <a:pt x="3285386" y="1416482"/>
                    <a:pt x="3285386" y="1829882"/>
                  </a:cubicBezTo>
                  <a:cubicBezTo>
                    <a:pt x="3285386" y="1987334"/>
                    <a:pt x="3242598" y="2108361"/>
                    <a:pt x="3142283" y="2234582"/>
                  </a:cubicBezTo>
                  <a:cubicBezTo>
                    <a:pt x="3033463" y="2371516"/>
                    <a:pt x="2865687" y="2500984"/>
                    <a:pt x="2688043" y="2638048"/>
                  </a:cubicBezTo>
                  <a:cubicBezTo>
                    <a:pt x="2654604" y="2663825"/>
                    <a:pt x="2620063" y="2690510"/>
                    <a:pt x="2585391" y="2717585"/>
                  </a:cubicBezTo>
                  <a:cubicBezTo>
                    <a:pt x="2437548" y="2833093"/>
                    <a:pt x="2304250" y="2934382"/>
                    <a:pt x="2169588" y="3003855"/>
                  </a:cubicBezTo>
                  <a:cubicBezTo>
                    <a:pt x="2038432" y="3071511"/>
                    <a:pt x="1916107" y="3103001"/>
                    <a:pt x="1784562" y="3103001"/>
                  </a:cubicBezTo>
                  <a:cubicBezTo>
                    <a:pt x="1552767" y="3103001"/>
                    <a:pt x="1356942" y="3052097"/>
                    <a:pt x="1185985" y="2947303"/>
                  </a:cubicBezTo>
                  <a:cubicBezTo>
                    <a:pt x="1024703" y="2848481"/>
                    <a:pt x="875821" y="2696419"/>
                    <a:pt x="730706" y="2482544"/>
                  </a:cubicBezTo>
                  <a:cubicBezTo>
                    <a:pt x="689671" y="2422095"/>
                    <a:pt x="649870" y="2367490"/>
                    <a:pt x="611367" y="2314703"/>
                  </a:cubicBezTo>
                  <a:cubicBezTo>
                    <a:pt x="457552" y="2103816"/>
                    <a:pt x="389571" y="2003241"/>
                    <a:pt x="389571" y="1829882"/>
                  </a:cubicBezTo>
                  <a:cubicBezTo>
                    <a:pt x="389571" y="1648471"/>
                    <a:pt x="434762" y="1468944"/>
                    <a:pt x="523909" y="1296299"/>
                  </a:cubicBezTo>
                  <a:cubicBezTo>
                    <a:pt x="610718" y="1128199"/>
                    <a:pt x="740316" y="967566"/>
                    <a:pt x="898806" y="831800"/>
                  </a:cubicBezTo>
                  <a:cubicBezTo>
                    <a:pt x="1057492" y="695840"/>
                    <a:pt x="1246109" y="583643"/>
                    <a:pt x="1444206" y="507417"/>
                  </a:cubicBezTo>
                  <a:cubicBezTo>
                    <a:pt x="1644511" y="430347"/>
                    <a:pt x="1856113" y="389571"/>
                    <a:pt x="2056223" y="389571"/>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D6BDDD1-979F-4A0B-9DF8-EB58831CA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24643 h 3492572"/>
                <a:gd name="connsiteX1" fmla="*/ 2600519 w 3674956"/>
                <a:gd name="connsiteY1" fmla="*/ 438203 h 3492572"/>
                <a:gd name="connsiteX2" fmla="*/ 2997492 w 3674956"/>
                <a:gd name="connsiteY2" fmla="*/ 744601 h 3492572"/>
                <a:gd name="connsiteX3" fmla="*/ 3350379 w 3674956"/>
                <a:gd name="connsiteY3" fmla="*/ 1829882 h 3492572"/>
                <a:gd name="connsiteX4" fmla="*/ 3193187 w 3674956"/>
                <a:gd name="connsiteY4" fmla="*/ 2274967 h 3492572"/>
                <a:gd name="connsiteX5" fmla="*/ 2727779 w 3674956"/>
                <a:gd name="connsiteY5" fmla="*/ 2689406 h 3492572"/>
                <a:gd name="connsiteX6" fmla="*/ 2625452 w 3674956"/>
                <a:gd name="connsiteY6" fmla="*/ 2768684 h 3492572"/>
                <a:gd name="connsiteX7" fmla="*/ 1784627 w 3674956"/>
                <a:gd name="connsiteY7" fmla="*/ 3167930 h 3492572"/>
                <a:gd name="connsiteX8" fmla="*/ 677010 w 3674956"/>
                <a:gd name="connsiteY8" fmla="*/ 2518969 h 3492572"/>
                <a:gd name="connsiteX9" fmla="*/ 558970 w 3674956"/>
                <a:gd name="connsiteY9" fmla="*/ 2352946 h 3492572"/>
                <a:gd name="connsiteX10" fmla="*/ 324708 w 3674956"/>
                <a:gd name="connsiteY10" fmla="*/ 1829882 h 3492572"/>
                <a:gd name="connsiteX11" fmla="*/ 466252 w 3674956"/>
                <a:gd name="connsiteY11" fmla="*/ 1266562 h 3492572"/>
                <a:gd name="connsiteX12" fmla="*/ 856603 w 3674956"/>
                <a:gd name="connsiteY12" fmla="*/ 782519 h 3492572"/>
                <a:gd name="connsiteX13" fmla="*/ 1420962 w 3674956"/>
                <a:gd name="connsiteY13" fmla="*/ 446838 h 3492572"/>
                <a:gd name="connsiteX14" fmla="*/ 2056223 w 3674956"/>
                <a:gd name="connsiteY14" fmla="*/ 324643 h 3492572"/>
                <a:gd name="connsiteX15" fmla="*/ 2056223 w 3674956"/>
                <a:gd name="connsiteY15" fmla="*/ 0 h 3492572"/>
                <a:gd name="connsiteX16" fmla="*/ 0 w 3674956"/>
                <a:gd name="connsiteY16" fmla="*/ 1829882 h 3492572"/>
                <a:gd name="connsiteX17" fmla="*/ 408336 w 3674956"/>
                <a:gd name="connsiteY17" fmla="*/ 2701223 h 3492572"/>
                <a:gd name="connsiteX18" fmla="*/ 1784562 w 3674956"/>
                <a:gd name="connsiteY18" fmla="*/ 3492573 h 3492572"/>
                <a:gd name="connsiteX19" fmla="*/ 2825302 w 3674956"/>
                <a:gd name="connsiteY19" fmla="*/ 3024503 h 3492572"/>
                <a:gd name="connsiteX20" fmla="*/ 3674957 w 3674956"/>
                <a:gd name="connsiteY20" fmla="*/ 1829882 h 3492572"/>
                <a:gd name="connsiteX21" fmla="*/ 2056223 w 3674956"/>
                <a:gd name="connsiteY21" fmla="*/ 0 h 3492572"/>
                <a:gd name="connsiteX22" fmla="*/ 2056223 w 3674956"/>
                <a:gd name="connsiteY22"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74956" h="3492572">
                  <a:moveTo>
                    <a:pt x="2056223" y="324643"/>
                  </a:moveTo>
                  <a:cubicBezTo>
                    <a:pt x="2255164" y="324643"/>
                    <a:pt x="2438263" y="362886"/>
                    <a:pt x="2600519" y="438203"/>
                  </a:cubicBezTo>
                  <a:cubicBezTo>
                    <a:pt x="2752582" y="508845"/>
                    <a:pt x="2886140" y="611952"/>
                    <a:pt x="2997492" y="744601"/>
                  </a:cubicBezTo>
                  <a:cubicBezTo>
                    <a:pt x="3225067" y="1015807"/>
                    <a:pt x="3350379" y="1401223"/>
                    <a:pt x="3350379" y="1829882"/>
                  </a:cubicBezTo>
                  <a:cubicBezTo>
                    <a:pt x="3350379" y="2000904"/>
                    <a:pt x="3301877" y="2138163"/>
                    <a:pt x="3193187" y="2274967"/>
                  </a:cubicBezTo>
                  <a:cubicBezTo>
                    <a:pt x="3079497" y="2418070"/>
                    <a:pt x="2908670" y="2549875"/>
                    <a:pt x="2727779" y="2689406"/>
                  </a:cubicBezTo>
                  <a:cubicBezTo>
                    <a:pt x="2694406" y="2715118"/>
                    <a:pt x="2659929" y="2741739"/>
                    <a:pt x="2625452" y="2768684"/>
                  </a:cubicBezTo>
                  <a:cubicBezTo>
                    <a:pt x="2316846" y="3009829"/>
                    <a:pt x="2091609" y="3167930"/>
                    <a:pt x="1784627" y="3167930"/>
                  </a:cubicBezTo>
                  <a:cubicBezTo>
                    <a:pt x="1316881" y="3167930"/>
                    <a:pt x="985616" y="2973858"/>
                    <a:pt x="677010" y="2518969"/>
                  </a:cubicBezTo>
                  <a:cubicBezTo>
                    <a:pt x="636625" y="2459429"/>
                    <a:pt x="597148" y="2405279"/>
                    <a:pt x="558970" y="2352946"/>
                  </a:cubicBezTo>
                  <a:cubicBezTo>
                    <a:pt x="400739" y="2135955"/>
                    <a:pt x="324708" y="2023109"/>
                    <a:pt x="324708" y="1829882"/>
                  </a:cubicBezTo>
                  <a:cubicBezTo>
                    <a:pt x="324708" y="1638018"/>
                    <a:pt x="372365" y="1448491"/>
                    <a:pt x="466252" y="1266562"/>
                  </a:cubicBezTo>
                  <a:cubicBezTo>
                    <a:pt x="558126" y="1088592"/>
                    <a:pt x="689476" y="925687"/>
                    <a:pt x="856603" y="782519"/>
                  </a:cubicBezTo>
                  <a:cubicBezTo>
                    <a:pt x="1020872" y="641754"/>
                    <a:pt x="1215982" y="525662"/>
                    <a:pt x="1420962" y="446838"/>
                  </a:cubicBezTo>
                  <a:cubicBezTo>
                    <a:pt x="1631460" y="365743"/>
                    <a:pt x="1845270" y="324643"/>
                    <a:pt x="2056223" y="324643"/>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D2DA62D-212D-408A-B9A5-5DD8769EA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5609" y="672650"/>
              <a:ext cx="3694450" cy="3540753"/>
            </a:xfrm>
            <a:custGeom>
              <a:avLst/>
              <a:gdLst>
                <a:gd name="connsiteX0" fmla="*/ 0 w 3694450"/>
                <a:gd name="connsiteY0" fmla="*/ 1840845 h 3540753"/>
                <a:gd name="connsiteX1" fmla="*/ 36035 w 3694450"/>
                <a:gd name="connsiteY1" fmla="*/ 1495231 h 3540753"/>
                <a:gd name="connsiteX2" fmla="*/ 144336 w 3694450"/>
                <a:gd name="connsiteY2" fmla="*/ 1164095 h 3540753"/>
                <a:gd name="connsiteX3" fmla="*/ 550399 w 3694450"/>
                <a:gd name="connsiteY3" fmla="*/ 601748 h 3540753"/>
                <a:gd name="connsiteX4" fmla="*/ 819658 w 3694450"/>
                <a:gd name="connsiteY4" fmla="*/ 381446 h 3540753"/>
                <a:gd name="connsiteX5" fmla="*/ 1120602 w 3694450"/>
                <a:gd name="connsiteY5" fmla="*/ 206528 h 3540753"/>
                <a:gd name="connsiteX6" fmla="*/ 1788652 w 3694450"/>
                <a:gd name="connsiteY6" fmla="*/ 13625 h 3540753"/>
                <a:gd name="connsiteX7" fmla="*/ 2138293 w 3694450"/>
                <a:gd name="connsiteY7" fmla="*/ 3432 h 3540753"/>
                <a:gd name="connsiteX8" fmla="*/ 2484946 w 3694450"/>
                <a:gd name="connsiteY8" fmla="*/ 57257 h 3540753"/>
                <a:gd name="connsiteX9" fmla="*/ 2814783 w 3694450"/>
                <a:gd name="connsiteY9" fmla="*/ 182180 h 3540753"/>
                <a:gd name="connsiteX10" fmla="*/ 3107027 w 3694450"/>
                <a:gd name="connsiteY10" fmla="*/ 380797 h 3540753"/>
                <a:gd name="connsiteX11" fmla="*/ 3340705 w 3694450"/>
                <a:gd name="connsiteY11" fmla="*/ 643952 h 3540753"/>
                <a:gd name="connsiteX12" fmla="*/ 3365897 w 3694450"/>
                <a:gd name="connsiteY12" fmla="*/ 679922 h 3540753"/>
                <a:gd name="connsiteX13" fmla="*/ 3390051 w 3694450"/>
                <a:gd name="connsiteY13" fmla="*/ 716542 h 3540753"/>
                <a:gd name="connsiteX14" fmla="*/ 3413490 w 3694450"/>
                <a:gd name="connsiteY14" fmla="*/ 753551 h 3540753"/>
                <a:gd name="connsiteX15" fmla="*/ 3436085 w 3694450"/>
                <a:gd name="connsiteY15" fmla="*/ 791080 h 3540753"/>
                <a:gd name="connsiteX16" fmla="*/ 3518609 w 3694450"/>
                <a:gd name="connsiteY16" fmla="*/ 945480 h 3540753"/>
                <a:gd name="connsiteX17" fmla="*/ 3631585 w 3694450"/>
                <a:gd name="connsiteY17" fmla="*/ 1275317 h 3540753"/>
                <a:gd name="connsiteX18" fmla="*/ 3658075 w 3694450"/>
                <a:gd name="connsiteY18" fmla="*/ 1446924 h 3540753"/>
                <a:gd name="connsiteX19" fmla="*/ 3675282 w 3694450"/>
                <a:gd name="connsiteY19" fmla="*/ 1618660 h 3540753"/>
                <a:gd name="connsiteX20" fmla="*/ 3688982 w 3694450"/>
                <a:gd name="connsiteY20" fmla="*/ 1790396 h 3540753"/>
                <a:gd name="connsiteX21" fmla="*/ 3691773 w 3694450"/>
                <a:gd name="connsiteY21" fmla="*/ 1833443 h 3540753"/>
                <a:gd name="connsiteX22" fmla="*/ 3693007 w 3694450"/>
                <a:gd name="connsiteY22" fmla="*/ 1855584 h 3540753"/>
                <a:gd name="connsiteX23" fmla="*/ 3693916 w 3694450"/>
                <a:gd name="connsiteY23" fmla="*/ 1878114 h 3540753"/>
                <a:gd name="connsiteX24" fmla="*/ 3692682 w 3694450"/>
                <a:gd name="connsiteY24" fmla="*/ 1968884 h 3540753"/>
                <a:gd name="connsiteX25" fmla="*/ 3600224 w 3694450"/>
                <a:gd name="connsiteY25" fmla="*/ 2325407 h 3540753"/>
                <a:gd name="connsiteX26" fmla="*/ 3394725 w 3694450"/>
                <a:gd name="connsiteY26" fmla="*/ 2628169 h 3540753"/>
                <a:gd name="connsiteX27" fmla="*/ 3269478 w 3694450"/>
                <a:gd name="connsiteY27" fmla="*/ 2754390 h 3540753"/>
                <a:gd name="connsiteX28" fmla="*/ 3138907 w 3694450"/>
                <a:gd name="connsiteY28" fmla="*/ 2869119 h 3540753"/>
                <a:gd name="connsiteX29" fmla="*/ 2873673 w 3694450"/>
                <a:gd name="connsiteY29" fmla="*/ 3075852 h 3540753"/>
                <a:gd name="connsiteX30" fmla="*/ 2806927 w 3694450"/>
                <a:gd name="connsiteY30" fmla="*/ 3126301 h 3540753"/>
                <a:gd name="connsiteX31" fmla="*/ 2738362 w 3694450"/>
                <a:gd name="connsiteY31" fmla="*/ 3177075 h 3540753"/>
                <a:gd name="connsiteX32" fmla="*/ 2668110 w 3694450"/>
                <a:gd name="connsiteY32" fmla="*/ 3227200 h 3540753"/>
                <a:gd name="connsiteX33" fmla="*/ 2595649 w 3694450"/>
                <a:gd name="connsiteY33" fmla="*/ 3275896 h 3540753"/>
                <a:gd name="connsiteX34" fmla="*/ 2443522 w 3694450"/>
                <a:gd name="connsiteY34" fmla="*/ 3367316 h 3540753"/>
                <a:gd name="connsiteX35" fmla="*/ 2279902 w 3694450"/>
                <a:gd name="connsiteY35" fmla="*/ 3445036 h 3540753"/>
                <a:gd name="connsiteX36" fmla="*/ 1923834 w 3694450"/>
                <a:gd name="connsiteY36" fmla="*/ 3534442 h 3540753"/>
                <a:gd name="connsiteX37" fmla="*/ 1832154 w 3694450"/>
                <a:gd name="connsiteY37" fmla="*/ 3540221 h 3540753"/>
                <a:gd name="connsiteX38" fmla="*/ 1809235 w 3694450"/>
                <a:gd name="connsiteY38" fmla="*/ 3540740 h 3540753"/>
                <a:gd name="connsiteX39" fmla="*/ 1786380 w 3694450"/>
                <a:gd name="connsiteY39" fmla="*/ 3540610 h 3540753"/>
                <a:gd name="connsiteX40" fmla="*/ 1763590 w 3694450"/>
                <a:gd name="connsiteY40" fmla="*/ 3540351 h 3540753"/>
                <a:gd name="connsiteX41" fmla="*/ 1741449 w 3694450"/>
                <a:gd name="connsiteY41" fmla="*/ 3539507 h 3540753"/>
                <a:gd name="connsiteX42" fmla="*/ 1564584 w 3694450"/>
                <a:gd name="connsiteY42" fmla="*/ 3525417 h 3540753"/>
                <a:gd name="connsiteX43" fmla="*/ 1388822 w 3694450"/>
                <a:gd name="connsiteY43" fmla="*/ 3494381 h 3540753"/>
                <a:gd name="connsiteX44" fmla="*/ 1216177 w 3694450"/>
                <a:gd name="connsiteY44" fmla="*/ 3445750 h 3540753"/>
                <a:gd name="connsiteX45" fmla="*/ 885691 w 3694450"/>
                <a:gd name="connsiteY45" fmla="*/ 3299530 h 3540753"/>
                <a:gd name="connsiteX46" fmla="*/ 607147 w 3694450"/>
                <a:gd name="connsiteY46" fmla="*/ 3071891 h 3540753"/>
                <a:gd name="connsiteX47" fmla="*/ 494236 w 3694450"/>
                <a:gd name="connsiteY47" fmla="*/ 2934892 h 3540753"/>
                <a:gd name="connsiteX48" fmla="*/ 395610 w 3694450"/>
                <a:gd name="connsiteY48" fmla="*/ 2789841 h 3540753"/>
                <a:gd name="connsiteX49" fmla="*/ 372560 w 3694450"/>
                <a:gd name="connsiteY49" fmla="*/ 2752897 h 3540753"/>
                <a:gd name="connsiteX50" fmla="*/ 350549 w 3694450"/>
                <a:gd name="connsiteY50" fmla="*/ 2717056 h 3540753"/>
                <a:gd name="connsiteX51" fmla="*/ 307112 w 3694450"/>
                <a:gd name="connsiteY51" fmla="*/ 2647583 h 3540753"/>
                <a:gd name="connsiteX52" fmla="*/ 217121 w 3694450"/>
                <a:gd name="connsiteY52" fmla="*/ 2505649 h 3540753"/>
                <a:gd name="connsiteX53" fmla="*/ 129273 w 3694450"/>
                <a:gd name="connsiteY53" fmla="*/ 2355599 h 3540753"/>
                <a:gd name="connsiteX54" fmla="*/ 89666 w 3694450"/>
                <a:gd name="connsiteY54" fmla="*/ 2276061 h 3540753"/>
                <a:gd name="connsiteX55" fmla="*/ 56033 w 3694450"/>
                <a:gd name="connsiteY55" fmla="*/ 2192823 h 3540753"/>
                <a:gd name="connsiteX56" fmla="*/ 30257 w 3694450"/>
                <a:gd name="connsiteY56" fmla="*/ 2106468 h 3540753"/>
                <a:gd name="connsiteX57" fmla="*/ 20647 w 3694450"/>
                <a:gd name="connsiteY57" fmla="*/ 2062446 h 3540753"/>
                <a:gd name="connsiteX58" fmla="*/ 16427 w 3694450"/>
                <a:gd name="connsiteY58" fmla="*/ 2040371 h 3540753"/>
                <a:gd name="connsiteX59" fmla="*/ 12921 w 3694450"/>
                <a:gd name="connsiteY59" fmla="*/ 2018230 h 3540753"/>
                <a:gd name="connsiteX60" fmla="*/ 0 w 3694450"/>
                <a:gd name="connsiteY60" fmla="*/ 1840845 h 3540753"/>
                <a:gd name="connsiteX61" fmla="*/ 105769 w 3694450"/>
                <a:gd name="connsiteY61" fmla="*/ 1840845 h 3540753"/>
                <a:gd name="connsiteX62" fmla="*/ 123819 w 3694450"/>
                <a:gd name="connsiteY62" fmla="*/ 1996804 h 3540753"/>
                <a:gd name="connsiteX63" fmla="*/ 177125 w 3694450"/>
                <a:gd name="connsiteY63" fmla="*/ 2142698 h 3540753"/>
                <a:gd name="connsiteX64" fmla="*/ 214329 w 3694450"/>
                <a:gd name="connsiteY64" fmla="*/ 2211393 h 3540753"/>
                <a:gd name="connsiteX65" fmla="*/ 257052 w 3694450"/>
                <a:gd name="connsiteY65" fmla="*/ 2277879 h 3540753"/>
                <a:gd name="connsiteX66" fmla="*/ 355744 w 3694450"/>
                <a:gd name="connsiteY66" fmla="*/ 2406373 h 3540753"/>
                <a:gd name="connsiteX67" fmla="*/ 462551 w 3694450"/>
                <a:gd name="connsiteY67" fmla="*/ 2535841 h 3540753"/>
                <a:gd name="connsiteX68" fmla="*/ 515663 w 3694450"/>
                <a:gd name="connsiteY68" fmla="*/ 2603431 h 3540753"/>
                <a:gd name="connsiteX69" fmla="*/ 541180 w 3694450"/>
                <a:gd name="connsiteY69" fmla="*/ 2636610 h 3540753"/>
                <a:gd name="connsiteX70" fmla="*/ 566177 w 3694450"/>
                <a:gd name="connsiteY70" fmla="*/ 2668360 h 3540753"/>
                <a:gd name="connsiteX71" fmla="*/ 780961 w 3694450"/>
                <a:gd name="connsiteY71" fmla="*/ 2903012 h 3540753"/>
                <a:gd name="connsiteX72" fmla="*/ 895170 w 3694450"/>
                <a:gd name="connsiteY72" fmla="*/ 3008586 h 3540753"/>
                <a:gd name="connsiteX73" fmla="*/ 1014769 w 3694450"/>
                <a:gd name="connsiteY73" fmla="*/ 3105913 h 3540753"/>
                <a:gd name="connsiteX74" fmla="*/ 1281950 w 3694450"/>
                <a:gd name="connsiteY74" fmla="*/ 3259859 h 3540753"/>
                <a:gd name="connsiteX75" fmla="*/ 1431415 w 3694450"/>
                <a:gd name="connsiteY75" fmla="*/ 3303361 h 3540753"/>
                <a:gd name="connsiteX76" fmla="*/ 1469723 w 3694450"/>
                <a:gd name="connsiteY76" fmla="*/ 3311023 h 3540753"/>
                <a:gd name="connsiteX77" fmla="*/ 1508356 w 3694450"/>
                <a:gd name="connsiteY77" fmla="*/ 3317451 h 3540753"/>
                <a:gd name="connsiteX78" fmla="*/ 1586335 w 3694450"/>
                <a:gd name="connsiteY78" fmla="*/ 3326671 h 3540753"/>
                <a:gd name="connsiteX79" fmla="*/ 1625552 w 3694450"/>
                <a:gd name="connsiteY79" fmla="*/ 3329657 h 3540753"/>
                <a:gd name="connsiteX80" fmla="*/ 1664898 w 3694450"/>
                <a:gd name="connsiteY80" fmla="*/ 3331735 h 3540753"/>
                <a:gd name="connsiteX81" fmla="*/ 1704375 w 3694450"/>
                <a:gd name="connsiteY81" fmla="*/ 3332644 h 3540753"/>
                <a:gd name="connsiteX82" fmla="*/ 1743916 w 3694450"/>
                <a:gd name="connsiteY82" fmla="*/ 3332449 h 3540753"/>
                <a:gd name="connsiteX83" fmla="*/ 1763720 w 3694450"/>
                <a:gd name="connsiteY83" fmla="*/ 3332254 h 3540753"/>
                <a:gd name="connsiteX84" fmla="*/ 1782809 w 3694450"/>
                <a:gd name="connsiteY84" fmla="*/ 3331411 h 3540753"/>
                <a:gd name="connsiteX85" fmla="*/ 1801833 w 3694450"/>
                <a:gd name="connsiteY85" fmla="*/ 3330437 h 3540753"/>
                <a:gd name="connsiteX86" fmla="*/ 1820792 w 3694450"/>
                <a:gd name="connsiteY86" fmla="*/ 3328878 h 3540753"/>
                <a:gd name="connsiteX87" fmla="*/ 1895979 w 3694450"/>
                <a:gd name="connsiteY87" fmla="*/ 3319594 h 3540753"/>
                <a:gd name="connsiteX88" fmla="*/ 2182379 w 3694450"/>
                <a:gd name="connsiteY88" fmla="*/ 3225577 h 3540753"/>
                <a:gd name="connsiteX89" fmla="*/ 2446963 w 3694450"/>
                <a:gd name="connsiteY89" fmla="*/ 3060723 h 3540753"/>
                <a:gd name="connsiteX90" fmla="*/ 2511112 w 3694450"/>
                <a:gd name="connsiteY90" fmla="*/ 3012287 h 3540753"/>
                <a:gd name="connsiteX91" fmla="*/ 2575262 w 3694450"/>
                <a:gd name="connsiteY91" fmla="*/ 2962227 h 3540753"/>
                <a:gd name="connsiteX92" fmla="*/ 2705184 w 3694450"/>
                <a:gd name="connsiteY92" fmla="*/ 2858341 h 3540753"/>
                <a:gd name="connsiteX93" fmla="*/ 2972235 w 3694450"/>
                <a:gd name="connsiteY93" fmla="*/ 2657257 h 3540753"/>
                <a:gd name="connsiteX94" fmla="*/ 3221041 w 3694450"/>
                <a:gd name="connsiteY94" fmla="*/ 2457277 h 3540753"/>
                <a:gd name="connsiteX95" fmla="*/ 3419983 w 3694450"/>
                <a:gd name="connsiteY95" fmla="*/ 2228079 h 3540753"/>
                <a:gd name="connsiteX96" fmla="*/ 3487768 w 3694450"/>
                <a:gd name="connsiteY96" fmla="*/ 2094846 h 3540753"/>
                <a:gd name="connsiteX97" fmla="*/ 3529062 w 3694450"/>
                <a:gd name="connsiteY97" fmla="*/ 1949276 h 3540753"/>
                <a:gd name="connsiteX98" fmla="*/ 3540490 w 3694450"/>
                <a:gd name="connsiteY98" fmla="*/ 1872920 h 3540753"/>
                <a:gd name="connsiteX99" fmla="*/ 3542373 w 3694450"/>
                <a:gd name="connsiteY99" fmla="*/ 1853571 h 3540753"/>
                <a:gd name="connsiteX100" fmla="*/ 3543801 w 3694450"/>
                <a:gd name="connsiteY100" fmla="*/ 1833833 h 3540753"/>
                <a:gd name="connsiteX101" fmla="*/ 3545879 w 3694450"/>
                <a:gd name="connsiteY101" fmla="*/ 1793058 h 3540753"/>
                <a:gd name="connsiteX102" fmla="*/ 3542308 w 3694450"/>
                <a:gd name="connsiteY102" fmla="*/ 1630022 h 3540753"/>
                <a:gd name="connsiteX103" fmla="*/ 3519388 w 3694450"/>
                <a:gd name="connsiteY103" fmla="*/ 1468999 h 3540753"/>
                <a:gd name="connsiteX104" fmla="*/ 3480496 w 3694450"/>
                <a:gd name="connsiteY104" fmla="*/ 1311872 h 3540753"/>
                <a:gd name="connsiteX105" fmla="*/ 3380051 w 3694450"/>
                <a:gd name="connsiteY105" fmla="*/ 1007033 h 3540753"/>
                <a:gd name="connsiteX106" fmla="*/ 3311617 w 3694450"/>
                <a:gd name="connsiteY106" fmla="*/ 862307 h 3540753"/>
                <a:gd name="connsiteX107" fmla="*/ 3291684 w 3694450"/>
                <a:gd name="connsiteY107" fmla="*/ 827635 h 3540753"/>
                <a:gd name="connsiteX108" fmla="*/ 3270712 w 3694450"/>
                <a:gd name="connsiteY108" fmla="*/ 793612 h 3540753"/>
                <a:gd name="connsiteX109" fmla="*/ 3248506 w 3694450"/>
                <a:gd name="connsiteY109" fmla="*/ 760369 h 3540753"/>
                <a:gd name="connsiteX110" fmla="*/ 3225327 w 3694450"/>
                <a:gd name="connsiteY110" fmla="*/ 727840 h 3540753"/>
                <a:gd name="connsiteX111" fmla="*/ 3005868 w 3694450"/>
                <a:gd name="connsiteY111" fmla="*/ 498837 h 3540753"/>
                <a:gd name="connsiteX112" fmla="*/ 2741674 w 3694450"/>
                <a:gd name="connsiteY112" fmla="*/ 326257 h 3540753"/>
                <a:gd name="connsiteX113" fmla="*/ 2444366 w 3694450"/>
                <a:gd name="connsiteY113" fmla="*/ 217891 h 3540753"/>
                <a:gd name="connsiteX114" fmla="*/ 2128878 w 3694450"/>
                <a:gd name="connsiteY114" fmla="*/ 172960 h 3540753"/>
                <a:gd name="connsiteX115" fmla="*/ 1809170 w 3694450"/>
                <a:gd name="connsiteY115" fmla="*/ 184388 h 3540753"/>
                <a:gd name="connsiteX116" fmla="*/ 1495370 w 3694450"/>
                <a:gd name="connsiteY116" fmla="*/ 250355 h 3540753"/>
                <a:gd name="connsiteX117" fmla="*/ 1195205 w 3694450"/>
                <a:gd name="connsiteY117" fmla="*/ 365149 h 3540753"/>
                <a:gd name="connsiteX118" fmla="*/ 658830 w 3694450"/>
                <a:gd name="connsiteY118" fmla="*/ 717841 h 3540753"/>
                <a:gd name="connsiteX119" fmla="*/ 439566 w 3694450"/>
                <a:gd name="connsiteY119" fmla="*/ 953207 h 3540753"/>
                <a:gd name="connsiteX120" fmla="*/ 266207 w 3694450"/>
                <a:gd name="connsiteY120" fmla="*/ 1223504 h 3540753"/>
                <a:gd name="connsiteX121" fmla="*/ 148557 w 3694450"/>
                <a:gd name="connsiteY121" fmla="*/ 1522306 h 3540753"/>
                <a:gd name="connsiteX122" fmla="*/ 105769 w 3694450"/>
                <a:gd name="connsiteY122" fmla="*/ 1840845 h 354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694450" h="3540753">
                  <a:moveTo>
                    <a:pt x="0" y="1840845"/>
                  </a:moveTo>
                  <a:cubicBezTo>
                    <a:pt x="325" y="1724948"/>
                    <a:pt x="12401" y="1609050"/>
                    <a:pt x="36035" y="1495231"/>
                  </a:cubicBezTo>
                  <a:cubicBezTo>
                    <a:pt x="59604" y="1381476"/>
                    <a:pt x="95705" y="1269928"/>
                    <a:pt x="144336" y="1164095"/>
                  </a:cubicBezTo>
                  <a:cubicBezTo>
                    <a:pt x="242054" y="952428"/>
                    <a:pt x="383663" y="763031"/>
                    <a:pt x="550399" y="601748"/>
                  </a:cubicBezTo>
                  <a:cubicBezTo>
                    <a:pt x="633963" y="521107"/>
                    <a:pt x="724278" y="447543"/>
                    <a:pt x="819658" y="381446"/>
                  </a:cubicBezTo>
                  <a:cubicBezTo>
                    <a:pt x="915168" y="315413"/>
                    <a:pt x="1015678" y="256588"/>
                    <a:pt x="1120602" y="206528"/>
                  </a:cubicBezTo>
                  <a:cubicBezTo>
                    <a:pt x="1330711" y="107123"/>
                    <a:pt x="1556922" y="41415"/>
                    <a:pt x="1788652" y="13625"/>
                  </a:cubicBezTo>
                  <a:cubicBezTo>
                    <a:pt x="1904485" y="-74"/>
                    <a:pt x="2022005" y="-3386"/>
                    <a:pt x="2138293" y="3432"/>
                  </a:cubicBezTo>
                  <a:cubicBezTo>
                    <a:pt x="2254775" y="10509"/>
                    <a:pt x="2371191" y="27845"/>
                    <a:pt x="2484946" y="57257"/>
                  </a:cubicBezTo>
                  <a:cubicBezTo>
                    <a:pt x="2598701" y="86605"/>
                    <a:pt x="2709794" y="128159"/>
                    <a:pt x="2814783" y="182180"/>
                  </a:cubicBezTo>
                  <a:cubicBezTo>
                    <a:pt x="2919643" y="236201"/>
                    <a:pt x="3018919" y="302233"/>
                    <a:pt x="3107027" y="380797"/>
                  </a:cubicBezTo>
                  <a:cubicBezTo>
                    <a:pt x="3195200" y="459295"/>
                    <a:pt x="3272725" y="548702"/>
                    <a:pt x="3340705" y="643952"/>
                  </a:cubicBezTo>
                  <a:lnTo>
                    <a:pt x="3365897" y="679922"/>
                  </a:lnTo>
                  <a:lnTo>
                    <a:pt x="3390051" y="716542"/>
                  </a:lnTo>
                  <a:cubicBezTo>
                    <a:pt x="3397842" y="728879"/>
                    <a:pt x="3405828" y="741150"/>
                    <a:pt x="3413490" y="753551"/>
                  </a:cubicBezTo>
                  <a:lnTo>
                    <a:pt x="3436085" y="791080"/>
                  </a:lnTo>
                  <a:cubicBezTo>
                    <a:pt x="3465627" y="841465"/>
                    <a:pt x="3493482" y="892823"/>
                    <a:pt x="3518609" y="945480"/>
                  </a:cubicBezTo>
                  <a:cubicBezTo>
                    <a:pt x="3568994" y="1050794"/>
                    <a:pt x="3607821" y="1161628"/>
                    <a:pt x="3631585" y="1275317"/>
                  </a:cubicBezTo>
                  <a:cubicBezTo>
                    <a:pt x="3643402" y="1332195"/>
                    <a:pt x="3651648" y="1389527"/>
                    <a:pt x="3658075" y="1446924"/>
                  </a:cubicBezTo>
                  <a:cubicBezTo>
                    <a:pt x="3664633" y="1504256"/>
                    <a:pt x="3669893" y="1561523"/>
                    <a:pt x="3675282" y="1618660"/>
                  </a:cubicBezTo>
                  <a:cubicBezTo>
                    <a:pt x="3680411" y="1675862"/>
                    <a:pt x="3684956" y="1733064"/>
                    <a:pt x="3688982" y="1790396"/>
                  </a:cubicBezTo>
                  <a:lnTo>
                    <a:pt x="3691773" y="1833443"/>
                  </a:lnTo>
                  <a:cubicBezTo>
                    <a:pt x="3692293" y="1840521"/>
                    <a:pt x="3692618" y="1848117"/>
                    <a:pt x="3693007" y="1855584"/>
                  </a:cubicBezTo>
                  <a:cubicBezTo>
                    <a:pt x="3693397" y="1863051"/>
                    <a:pt x="3693786" y="1870583"/>
                    <a:pt x="3693916" y="1878114"/>
                  </a:cubicBezTo>
                  <a:cubicBezTo>
                    <a:pt x="3694890" y="1908176"/>
                    <a:pt x="3694565" y="1938498"/>
                    <a:pt x="3692682" y="1968884"/>
                  </a:cubicBezTo>
                  <a:cubicBezTo>
                    <a:pt x="3685670" y="2090496"/>
                    <a:pt x="3653011" y="2213016"/>
                    <a:pt x="3600224" y="2325407"/>
                  </a:cubicBezTo>
                  <a:cubicBezTo>
                    <a:pt x="3547567" y="2438123"/>
                    <a:pt x="3474977" y="2539282"/>
                    <a:pt x="3394725" y="2628169"/>
                  </a:cubicBezTo>
                  <a:cubicBezTo>
                    <a:pt x="3354599" y="2672775"/>
                    <a:pt x="3312461" y="2714589"/>
                    <a:pt x="3269478" y="2754390"/>
                  </a:cubicBezTo>
                  <a:cubicBezTo>
                    <a:pt x="3226495" y="2794192"/>
                    <a:pt x="3182928" y="2832499"/>
                    <a:pt x="3138907" y="2869119"/>
                  </a:cubicBezTo>
                  <a:cubicBezTo>
                    <a:pt x="3051058" y="2942683"/>
                    <a:pt x="2961262" y="3009754"/>
                    <a:pt x="2873673" y="3075852"/>
                  </a:cubicBezTo>
                  <a:lnTo>
                    <a:pt x="2806927" y="3126301"/>
                  </a:lnTo>
                  <a:cubicBezTo>
                    <a:pt x="2784332" y="3143247"/>
                    <a:pt x="2761542" y="3160324"/>
                    <a:pt x="2738362" y="3177075"/>
                  </a:cubicBezTo>
                  <a:cubicBezTo>
                    <a:pt x="2715248" y="3193892"/>
                    <a:pt x="2691873" y="3210643"/>
                    <a:pt x="2668110" y="3227200"/>
                  </a:cubicBezTo>
                  <a:cubicBezTo>
                    <a:pt x="2644281" y="3243627"/>
                    <a:pt x="2620257" y="3259924"/>
                    <a:pt x="2595649" y="3275896"/>
                  </a:cubicBezTo>
                  <a:cubicBezTo>
                    <a:pt x="2546693" y="3307906"/>
                    <a:pt x="2496179" y="3338942"/>
                    <a:pt x="2443522" y="3367316"/>
                  </a:cubicBezTo>
                  <a:cubicBezTo>
                    <a:pt x="2390930" y="3395820"/>
                    <a:pt x="2336520" y="3422311"/>
                    <a:pt x="2279902" y="3445036"/>
                  </a:cubicBezTo>
                  <a:cubicBezTo>
                    <a:pt x="2167186" y="3491135"/>
                    <a:pt x="2046094" y="3522235"/>
                    <a:pt x="1923834" y="3534442"/>
                  </a:cubicBezTo>
                  <a:cubicBezTo>
                    <a:pt x="1893252" y="3537364"/>
                    <a:pt x="1862671" y="3539572"/>
                    <a:pt x="1832154" y="3540221"/>
                  </a:cubicBezTo>
                  <a:lnTo>
                    <a:pt x="1809235" y="3540740"/>
                  </a:lnTo>
                  <a:cubicBezTo>
                    <a:pt x="1801638" y="3540805"/>
                    <a:pt x="1793976" y="3540610"/>
                    <a:pt x="1786380" y="3540610"/>
                  </a:cubicBezTo>
                  <a:lnTo>
                    <a:pt x="1763590" y="3540351"/>
                  </a:lnTo>
                  <a:lnTo>
                    <a:pt x="1741449" y="3539507"/>
                  </a:lnTo>
                  <a:cubicBezTo>
                    <a:pt x="1682494" y="3537623"/>
                    <a:pt x="1623409" y="3532949"/>
                    <a:pt x="1564584" y="3525417"/>
                  </a:cubicBezTo>
                  <a:cubicBezTo>
                    <a:pt x="1505694" y="3518275"/>
                    <a:pt x="1446933" y="3508016"/>
                    <a:pt x="1388822" y="3494381"/>
                  </a:cubicBezTo>
                  <a:cubicBezTo>
                    <a:pt x="1330776" y="3480616"/>
                    <a:pt x="1273184" y="3464319"/>
                    <a:pt x="1216177" y="3445750"/>
                  </a:cubicBezTo>
                  <a:cubicBezTo>
                    <a:pt x="1102357" y="3408286"/>
                    <a:pt x="989836" y="3361667"/>
                    <a:pt x="885691" y="3299530"/>
                  </a:cubicBezTo>
                  <a:cubicBezTo>
                    <a:pt x="781480" y="3237524"/>
                    <a:pt x="688438" y="3158895"/>
                    <a:pt x="607147" y="3071891"/>
                  </a:cubicBezTo>
                  <a:cubicBezTo>
                    <a:pt x="566307" y="3028454"/>
                    <a:pt x="529168" y="2982225"/>
                    <a:pt x="494236" y="2934892"/>
                  </a:cubicBezTo>
                  <a:cubicBezTo>
                    <a:pt x="459499" y="2887364"/>
                    <a:pt x="426451" y="2839122"/>
                    <a:pt x="395610" y="2789841"/>
                  </a:cubicBezTo>
                  <a:cubicBezTo>
                    <a:pt x="387689" y="2777635"/>
                    <a:pt x="380222" y="2765233"/>
                    <a:pt x="372560" y="2752897"/>
                  </a:cubicBezTo>
                  <a:lnTo>
                    <a:pt x="350549" y="2717056"/>
                  </a:lnTo>
                  <a:cubicBezTo>
                    <a:pt x="336460" y="2693877"/>
                    <a:pt x="321851" y="2670892"/>
                    <a:pt x="307112" y="2647583"/>
                  </a:cubicBezTo>
                  <a:lnTo>
                    <a:pt x="217121" y="2505649"/>
                  </a:lnTo>
                  <a:cubicBezTo>
                    <a:pt x="186929" y="2457277"/>
                    <a:pt x="157127" y="2407477"/>
                    <a:pt x="129273" y="2355599"/>
                  </a:cubicBezTo>
                  <a:cubicBezTo>
                    <a:pt x="115378" y="2329627"/>
                    <a:pt x="101938" y="2303202"/>
                    <a:pt x="89666" y="2276061"/>
                  </a:cubicBezTo>
                  <a:cubicBezTo>
                    <a:pt x="77460" y="2248856"/>
                    <a:pt x="66097" y="2221132"/>
                    <a:pt x="56033" y="2192823"/>
                  </a:cubicBezTo>
                  <a:cubicBezTo>
                    <a:pt x="46164" y="2164449"/>
                    <a:pt x="37399" y="2135686"/>
                    <a:pt x="30257" y="2106468"/>
                  </a:cubicBezTo>
                  <a:cubicBezTo>
                    <a:pt x="26880" y="2091859"/>
                    <a:pt x="23439" y="2077185"/>
                    <a:pt x="20647" y="2062446"/>
                  </a:cubicBezTo>
                  <a:lnTo>
                    <a:pt x="16427" y="2040371"/>
                  </a:lnTo>
                  <a:lnTo>
                    <a:pt x="12921" y="2018230"/>
                  </a:lnTo>
                  <a:cubicBezTo>
                    <a:pt x="3831" y="1959080"/>
                    <a:pt x="0" y="1899735"/>
                    <a:pt x="0" y="1840845"/>
                  </a:cubicBezTo>
                  <a:close/>
                  <a:moveTo>
                    <a:pt x="105769" y="1840845"/>
                  </a:moveTo>
                  <a:cubicBezTo>
                    <a:pt x="106353" y="1893697"/>
                    <a:pt x="111547" y="1946159"/>
                    <a:pt x="123819" y="1996804"/>
                  </a:cubicBezTo>
                  <a:cubicBezTo>
                    <a:pt x="135895" y="2047513"/>
                    <a:pt x="154660" y="2096015"/>
                    <a:pt x="177125" y="2142698"/>
                  </a:cubicBezTo>
                  <a:cubicBezTo>
                    <a:pt x="188488" y="2166008"/>
                    <a:pt x="201084" y="2188862"/>
                    <a:pt x="214329" y="2211393"/>
                  </a:cubicBezTo>
                  <a:cubicBezTo>
                    <a:pt x="227769" y="2233858"/>
                    <a:pt x="242119" y="2255999"/>
                    <a:pt x="257052" y="2277879"/>
                  </a:cubicBezTo>
                  <a:cubicBezTo>
                    <a:pt x="287309" y="2321511"/>
                    <a:pt x="320942" y="2363845"/>
                    <a:pt x="355744" y="2406373"/>
                  </a:cubicBezTo>
                  <a:cubicBezTo>
                    <a:pt x="390545" y="2448966"/>
                    <a:pt x="426905" y="2491559"/>
                    <a:pt x="462551" y="2535841"/>
                  </a:cubicBezTo>
                  <a:cubicBezTo>
                    <a:pt x="480406" y="2557916"/>
                    <a:pt x="498067" y="2580512"/>
                    <a:pt x="515663" y="2603431"/>
                  </a:cubicBezTo>
                  <a:lnTo>
                    <a:pt x="541180" y="2636610"/>
                  </a:lnTo>
                  <a:cubicBezTo>
                    <a:pt x="549555" y="2647193"/>
                    <a:pt x="557542" y="2658036"/>
                    <a:pt x="566177" y="2668360"/>
                  </a:cubicBezTo>
                  <a:cubicBezTo>
                    <a:pt x="633573" y="2752377"/>
                    <a:pt x="706683" y="2829707"/>
                    <a:pt x="780961" y="2903012"/>
                  </a:cubicBezTo>
                  <a:cubicBezTo>
                    <a:pt x="818295" y="2939502"/>
                    <a:pt x="856278" y="2974758"/>
                    <a:pt x="895170" y="3008586"/>
                  </a:cubicBezTo>
                  <a:cubicBezTo>
                    <a:pt x="934062" y="3042413"/>
                    <a:pt x="973669" y="3075137"/>
                    <a:pt x="1014769" y="3105913"/>
                  </a:cubicBezTo>
                  <a:cubicBezTo>
                    <a:pt x="1096644" y="3167596"/>
                    <a:pt x="1184946" y="3222720"/>
                    <a:pt x="1281950" y="3259859"/>
                  </a:cubicBezTo>
                  <a:cubicBezTo>
                    <a:pt x="1330321" y="3278429"/>
                    <a:pt x="1380446" y="3292648"/>
                    <a:pt x="1431415" y="3303361"/>
                  </a:cubicBezTo>
                  <a:cubicBezTo>
                    <a:pt x="1444206" y="3305893"/>
                    <a:pt x="1456867" y="3308815"/>
                    <a:pt x="1469723" y="3311023"/>
                  </a:cubicBezTo>
                  <a:lnTo>
                    <a:pt x="1508356" y="3317451"/>
                  </a:lnTo>
                  <a:cubicBezTo>
                    <a:pt x="1534262" y="3320892"/>
                    <a:pt x="1560169" y="3324528"/>
                    <a:pt x="1586335" y="3326671"/>
                  </a:cubicBezTo>
                  <a:cubicBezTo>
                    <a:pt x="1599385" y="3327904"/>
                    <a:pt x="1612436" y="3329073"/>
                    <a:pt x="1625552" y="3329657"/>
                  </a:cubicBezTo>
                  <a:cubicBezTo>
                    <a:pt x="1638667" y="3330307"/>
                    <a:pt x="1651718" y="3331346"/>
                    <a:pt x="1664898" y="3331735"/>
                  </a:cubicBezTo>
                  <a:lnTo>
                    <a:pt x="1704375" y="3332644"/>
                  </a:lnTo>
                  <a:cubicBezTo>
                    <a:pt x="1717491" y="3332969"/>
                    <a:pt x="1730736" y="3332514"/>
                    <a:pt x="1743916" y="3332449"/>
                  </a:cubicBezTo>
                  <a:lnTo>
                    <a:pt x="1763720" y="3332254"/>
                  </a:lnTo>
                  <a:cubicBezTo>
                    <a:pt x="1770148" y="3332060"/>
                    <a:pt x="1776446" y="3331670"/>
                    <a:pt x="1782809" y="3331411"/>
                  </a:cubicBezTo>
                  <a:cubicBezTo>
                    <a:pt x="1789172" y="3331086"/>
                    <a:pt x="1795535" y="3330891"/>
                    <a:pt x="1801833" y="3330437"/>
                  </a:cubicBezTo>
                  <a:lnTo>
                    <a:pt x="1820792" y="3328878"/>
                  </a:lnTo>
                  <a:cubicBezTo>
                    <a:pt x="1846049" y="3326866"/>
                    <a:pt x="1871112" y="3323489"/>
                    <a:pt x="1895979" y="3319594"/>
                  </a:cubicBezTo>
                  <a:cubicBezTo>
                    <a:pt x="1995515" y="3303101"/>
                    <a:pt x="2091219" y="3270832"/>
                    <a:pt x="2182379" y="3225577"/>
                  </a:cubicBezTo>
                  <a:cubicBezTo>
                    <a:pt x="2273864" y="3180841"/>
                    <a:pt x="2360933" y="3123574"/>
                    <a:pt x="2446963" y="3060723"/>
                  </a:cubicBezTo>
                  <a:cubicBezTo>
                    <a:pt x="2468454" y="3045075"/>
                    <a:pt x="2489816" y="3028778"/>
                    <a:pt x="2511112" y="3012287"/>
                  </a:cubicBezTo>
                  <a:cubicBezTo>
                    <a:pt x="2532539" y="2995860"/>
                    <a:pt x="2553900" y="2979173"/>
                    <a:pt x="2575262" y="2962227"/>
                  </a:cubicBezTo>
                  <a:lnTo>
                    <a:pt x="2705184" y="2858341"/>
                  </a:lnTo>
                  <a:cubicBezTo>
                    <a:pt x="2794331" y="2787634"/>
                    <a:pt x="2884322" y="2721796"/>
                    <a:pt x="2972235" y="2657257"/>
                  </a:cubicBezTo>
                  <a:cubicBezTo>
                    <a:pt x="3060084" y="2592718"/>
                    <a:pt x="3144620" y="2527530"/>
                    <a:pt x="3221041" y="2457277"/>
                  </a:cubicBezTo>
                  <a:cubicBezTo>
                    <a:pt x="3297462" y="2387154"/>
                    <a:pt x="3366481" y="2312421"/>
                    <a:pt x="3419983" y="2228079"/>
                  </a:cubicBezTo>
                  <a:cubicBezTo>
                    <a:pt x="3446733" y="2185941"/>
                    <a:pt x="3469588" y="2141529"/>
                    <a:pt x="3487768" y="2094846"/>
                  </a:cubicBezTo>
                  <a:cubicBezTo>
                    <a:pt x="3506078" y="2048227"/>
                    <a:pt x="3519258" y="1999401"/>
                    <a:pt x="3529062" y="1949276"/>
                  </a:cubicBezTo>
                  <a:cubicBezTo>
                    <a:pt x="3533932" y="1924213"/>
                    <a:pt x="3537828" y="1898697"/>
                    <a:pt x="3540490" y="1872920"/>
                  </a:cubicBezTo>
                  <a:cubicBezTo>
                    <a:pt x="3541269" y="1866492"/>
                    <a:pt x="3541789" y="1859999"/>
                    <a:pt x="3542373" y="1853571"/>
                  </a:cubicBezTo>
                  <a:cubicBezTo>
                    <a:pt x="3542892" y="1847078"/>
                    <a:pt x="3543542" y="1840715"/>
                    <a:pt x="3543801" y="1833833"/>
                  </a:cubicBezTo>
                  <a:lnTo>
                    <a:pt x="3545879" y="1793058"/>
                  </a:lnTo>
                  <a:cubicBezTo>
                    <a:pt x="3547762" y="1738648"/>
                    <a:pt x="3546593" y="1684173"/>
                    <a:pt x="3542308" y="1630022"/>
                  </a:cubicBezTo>
                  <a:cubicBezTo>
                    <a:pt x="3538153" y="1575807"/>
                    <a:pt x="3530166" y="1522046"/>
                    <a:pt x="3519388" y="1468999"/>
                  </a:cubicBezTo>
                  <a:cubicBezTo>
                    <a:pt x="3508480" y="1415953"/>
                    <a:pt x="3494845" y="1363620"/>
                    <a:pt x="3480496" y="1311872"/>
                  </a:cubicBezTo>
                  <a:cubicBezTo>
                    <a:pt x="3451862" y="1208311"/>
                    <a:pt x="3420242" y="1106114"/>
                    <a:pt x="3380051" y="1007033"/>
                  </a:cubicBezTo>
                  <a:cubicBezTo>
                    <a:pt x="3359924" y="957557"/>
                    <a:pt x="3337458" y="908990"/>
                    <a:pt x="3311617" y="862307"/>
                  </a:cubicBezTo>
                  <a:cubicBezTo>
                    <a:pt x="3305319" y="850555"/>
                    <a:pt x="3298371" y="839127"/>
                    <a:pt x="3291684" y="827635"/>
                  </a:cubicBezTo>
                  <a:cubicBezTo>
                    <a:pt x="3284801" y="816208"/>
                    <a:pt x="3277659" y="804975"/>
                    <a:pt x="3270712" y="793612"/>
                  </a:cubicBezTo>
                  <a:lnTo>
                    <a:pt x="3248506" y="760369"/>
                  </a:lnTo>
                  <a:lnTo>
                    <a:pt x="3225327" y="727840"/>
                  </a:lnTo>
                  <a:cubicBezTo>
                    <a:pt x="3161891" y="642329"/>
                    <a:pt x="3087418" y="565843"/>
                    <a:pt x="3005868" y="498837"/>
                  </a:cubicBezTo>
                  <a:cubicBezTo>
                    <a:pt x="2924513" y="431636"/>
                    <a:pt x="2836145" y="373200"/>
                    <a:pt x="2741674" y="326257"/>
                  </a:cubicBezTo>
                  <a:cubicBezTo>
                    <a:pt x="2647268" y="279183"/>
                    <a:pt x="2547343" y="243083"/>
                    <a:pt x="2444366" y="217891"/>
                  </a:cubicBezTo>
                  <a:cubicBezTo>
                    <a:pt x="2341389" y="192634"/>
                    <a:pt x="2235556" y="178090"/>
                    <a:pt x="2128878" y="172960"/>
                  </a:cubicBezTo>
                  <a:cubicBezTo>
                    <a:pt x="2022005" y="167571"/>
                    <a:pt x="1915263" y="171142"/>
                    <a:pt x="1809170" y="184388"/>
                  </a:cubicBezTo>
                  <a:cubicBezTo>
                    <a:pt x="1703141" y="197698"/>
                    <a:pt x="1598087" y="219968"/>
                    <a:pt x="1495370" y="250355"/>
                  </a:cubicBezTo>
                  <a:cubicBezTo>
                    <a:pt x="1392588" y="280612"/>
                    <a:pt x="1292338" y="319764"/>
                    <a:pt x="1195205" y="365149"/>
                  </a:cubicBezTo>
                  <a:cubicBezTo>
                    <a:pt x="1000354" y="454945"/>
                    <a:pt x="818425" y="574024"/>
                    <a:pt x="658830" y="717841"/>
                  </a:cubicBezTo>
                  <a:cubicBezTo>
                    <a:pt x="579293" y="789976"/>
                    <a:pt x="505599" y="868670"/>
                    <a:pt x="439566" y="953207"/>
                  </a:cubicBezTo>
                  <a:cubicBezTo>
                    <a:pt x="373404" y="1037614"/>
                    <a:pt x="315033" y="1128124"/>
                    <a:pt x="266207" y="1223504"/>
                  </a:cubicBezTo>
                  <a:cubicBezTo>
                    <a:pt x="217381" y="1318820"/>
                    <a:pt x="176736" y="1418615"/>
                    <a:pt x="148557" y="1522306"/>
                  </a:cubicBezTo>
                  <a:cubicBezTo>
                    <a:pt x="120378" y="1625737"/>
                    <a:pt x="105704" y="1733259"/>
                    <a:pt x="105769" y="1840845"/>
                  </a:cubicBezTo>
                  <a:close/>
                </a:path>
              </a:pathLst>
            </a:custGeom>
            <a:solidFill>
              <a:schemeClr val="bg1">
                <a:alpha val="30000"/>
              </a:schemeClr>
            </a:solidFill>
            <a:ln w="6477" cap="flat">
              <a:noFill/>
              <a:prstDash val="solid"/>
              <a:miter/>
            </a:ln>
          </p:spPr>
          <p:txBody>
            <a:bodyPr rtlCol="0" anchor="ctr"/>
            <a:lstStyle/>
            <a:p>
              <a:endParaRPr lang="en-US"/>
            </a:p>
          </p:txBody>
        </p:sp>
        <p:sp useBgFill="1">
          <p:nvSpPr>
            <p:cNvPr id="71" name="Freeform: Shape 70">
              <a:extLst>
                <a:ext uri="{FF2B5EF4-FFF2-40B4-BE49-F238E27FC236}">
                  <a16:creationId xmlns:a16="http://schemas.microsoft.com/office/drawing/2014/main" id="{E60A3343-3E63-4D54-9B58-ED345ED11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5681" y="505450"/>
              <a:ext cx="3895714" cy="3896752"/>
            </a:xfrm>
            <a:custGeom>
              <a:avLst/>
              <a:gdLst>
                <a:gd name="connsiteX0" fmla="*/ 3635675 w 3895714"/>
                <a:gd name="connsiteY0" fmla="*/ 975357 h 3896752"/>
                <a:gd name="connsiteX1" fmla="*/ 2951718 w 3895714"/>
                <a:gd name="connsiteY1" fmla="*/ 278738 h 3896752"/>
                <a:gd name="connsiteX2" fmla="*/ 2920942 w 3895714"/>
                <a:gd name="connsiteY2" fmla="*/ 258805 h 3896752"/>
                <a:gd name="connsiteX3" fmla="*/ 2584417 w 3895714"/>
                <a:gd name="connsiteY3" fmla="*/ 96808 h 3896752"/>
                <a:gd name="connsiteX4" fmla="*/ 2218609 w 3895714"/>
                <a:gd name="connsiteY4" fmla="*/ 12661 h 3896752"/>
                <a:gd name="connsiteX5" fmla="*/ 2009604 w 3895714"/>
                <a:gd name="connsiteY5" fmla="*/ 0 h 3896752"/>
                <a:gd name="connsiteX6" fmla="*/ 1963440 w 3895714"/>
                <a:gd name="connsiteY6" fmla="*/ 584 h 3896752"/>
                <a:gd name="connsiteX7" fmla="*/ 1957467 w 3895714"/>
                <a:gd name="connsiteY7" fmla="*/ 519 h 3896752"/>
                <a:gd name="connsiteX8" fmla="*/ 1947857 w 3895714"/>
                <a:gd name="connsiteY8" fmla="*/ 390 h 3896752"/>
                <a:gd name="connsiteX9" fmla="*/ 1189686 w 3895714"/>
                <a:gd name="connsiteY9" fmla="*/ 153491 h 3896752"/>
                <a:gd name="connsiteX10" fmla="*/ 570527 w 3895714"/>
                <a:gd name="connsiteY10" fmla="*/ 570917 h 3896752"/>
                <a:gd name="connsiteX11" fmla="*/ 153102 w 3895714"/>
                <a:gd name="connsiteY11" fmla="*/ 1190076 h 3896752"/>
                <a:gd name="connsiteX12" fmla="*/ 0 w 3895714"/>
                <a:gd name="connsiteY12" fmla="*/ 1948247 h 3896752"/>
                <a:gd name="connsiteX13" fmla="*/ 265558 w 3895714"/>
                <a:gd name="connsiteY13" fmla="*/ 2930616 h 3896752"/>
                <a:gd name="connsiteX14" fmla="*/ 962241 w 3895714"/>
                <a:gd name="connsiteY14" fmla="*/ 3628598 h 3896752"/>
                <a:gd name="connsiteX15" fmla="*/ 1094891 w 3895714"/>
                <a:gd name="connsiteY15" fmla="*/ 3712940 h 3896752"/>
                <a:gd name="connsiteX16" fmla="*/ 1271691 w 3895714"/>
                <a:gd name="connsiteY16" fmla="*/ 3794490 h 3896752"/>
                <a:gd name="connsiteX17" fmla="*/ 1457322 w 3895714"/>
                <a:gd name="connsiteY17" fmla="*/ 3850589 h 3896752"/>
                <a:gd name="connsiteX18" fmla="*/ 1646589 w 3895714"/>
                <a:gd name="connsiteY18" fmla="*/ 3882988 h 3896752"/>
                <a:gd name="connsiteX19" fmla="*/ 1729632 w 3895714"/>
                <a:gd name="connsiteY19" fmla="*/ 3891104 h 3896752"/>
                <a:gd name="connsiteX20" fmla="*/ 1741190 w 3895714"/>
                <a:gd name="connsiteY20" fmla="*/ 3892078 h 3896752"/>
                <a:gd name="connsiteX21" fmla="*/ 1741579 w 3895714"/>
                <a:gd name="connsiteY21" fmla="*/ 3892143 h 3896752"/>
                <a:gd name="connsiteX22" fmla="*/ 1741969 w 3895714"/>
                <a:gd name="connsiteY22" fmla="*/ 3892143 h 3896752"/>
                <a:gd name="connsiteX23" fmla="*/ 1754500 w 3895714"/>
                <a:gd name="connsiteY23" fmla="*/ 3892792 h 3896752"/>
                <a:gd name="connsiteX24" fmla="*/ 1836634 w 3895714"/>
                <a:gd name="connsiteY24" fmla="*/ 3896104 h 3896752"/>
                <a:gd name="connsiteX25" fmla="*/ 1845075 w 3895714"/>
                <a:gd name="connsiteY25" fmla="*/ 3896299 h 3896752"/>
                <a:gd name="connsiteX26" fmla="*/ 1874747 w 3895714"/>
                <a:gd name="connsiteY26" fmla="*/ 3896753 h 3896752"/>
                <a:gd name="connsiteX27" fmla="*/ 1884617 w 3895714"/>
                <a:gd name="connsiteY27" fmla="*/ 3896688 h 3896752"/>
                <a:gd name="connsiteX28" fmla="*/ 1908381 w 3895714"/>
                <a:gd name="connsiteY28" fmla="*/ 3896558 h 3896752"/>
                <a:gd name="connsiteX29" fmla="*/ 1908770 w 3895714"/>
                <a:gd name="connsiteY29" fmla="*/ 3896558 h 3896752"/>
                <a:gd name="connsiteX30" fmla="*/ 1909160 w 3895714"/>
                <a:gd name="connsiteY30" fmla="*/ 3896558 h 3896752"/>
                <a:gd name="connsiteX31" fmla="*/ 1925327 w 3895714"/>
                <a:gd name="connsiteY31" fmla="*/ 3895974 h 3896752"/>
                <a:gd name="connsiteX32" fmla="*/ 1932729 w 3895714"/>
                <a:gd name="connsiteY32" fmla="*/ 3896104 h 3896752"/>
                <a:gd name="connsiteX33" fmla="*/ 1947857 w 3895714"/>
                <a:gd name="connsiteY33" fmla="*/ 3896299 h 3896752"/>
                <a:gd name="connsiteX34" fmla="*/ 2706028 w 3895714"/>
                <a:gd name="connsiteY34" fmla="*/ 3743197 h 3896752"/>
                <a:gd name="connsiteX35" fmla="*/ 3325187 w 3895714"/>
                <a:gd name="connsiteY35" fmla="*/ 3325771 h 3896752"/>
                <a:gd name="connsiteX36" fmla="*/ 3742612 w 3895714"/>
                <a:gd name="connsiteY36" fmla="*/ 2706612 h 3896752"/>
                <a:gd name="connsiteX37" fmla="*/ 3895714 w 3895714"/>
                <a:gd name="connsiteY37" fmla="*/ 1948247 h 3896752"/>
                <a:gd name="connsiteX38" fmla="*/ 3635675 w 3895714"/>
                <a:gd name="connsiteY38" fmla="*/ 975357 h 3896752"/>
                <a:gd name="connsiteX39" fmla="*/ 2988922 w 3895714"/>
                <a:gd name="connsiteY39" fmla="*/ 3083068 h 3896752"/>
                <a:gd name="connsiteX40" fmla="*/ 2871271 w 3895714"/>
                <a:gd name="connsiteY40" fmla="*/ 3175202 h 3896752"/>
                <a:gd name="connsiteX41" fmla="*/ 2801473 w 3895714"/>
                <a:gd name="connsiteY41" fmla="*/ 3231040 h 3896752"/>
                <a:gd name="connsiteX42" fmla="*/ 2733038 w 3895714"/>
                <a:gd name="connsiteY42" fmla="*/ 3284412 h 3896752"/>
                <a:gd name="connsiteX43" fmla="*/ 2594416 w 3895714"/>
                <a:gd name="connsiteY43" fmla="*/ 3385116 h 3896752"/>
                <a:gd name="connsiteX44" fmla="*/ 2452612 w 3895714"/>
                <a:gd name="connsiteY44" fmla="*/ 3473678 h 3896752"/>
                <a:gd name="connsiteX45" fmla="*/ 2306458 w 3895714"/>
                <a:gd name="connsiteY45" fmla="*/ 3546139 h 3896752"/>
                <a:gd name="connsiteX46" fmla="*/ 1998696 w 3895714"/>
                <a:gd name="connsiteY46" fmla="*/ 3629312 h 3896752"/>
                <a:gd name="connsiteX47" fmla="*/ 1919094 w 3895714"/>
                <a:gd name="connsiteY47" fmla="*/ 3636259 h 3896752"/>
                <a:gd name="connsiteX48" fmla="*/ 1898771 w 3895714"/>
                <a:gd name="connsiteY48" fmla="*/ 3637299 h 3896752"/>
                <a:gd name="connsiteX49" fmla="*/ 1878578 w 3895714"/>
                <a:gd name="connsiteY49" fmla="*/ 3637818 h 3896752"/>
                <a:gd name="connsiteX50" fmla="*/ 1878383 w 3895714"/>
                <a:gd name="connsiteY50" fmla="*/ 3637818 h 3896752"/>
                <a:gd name="connsiteX51" fmla="*/ 1878189 w 3895714"/>
                <a:gd name="connsiteY51" fmla="*/ 3637818 h 3896752"/>
                <a:gd name="connsiteX52" fmla="*/ 1856697 w 3895714"/>
                <a:gd name="connsiteY52" fmla="*/ 3638143 h 3896752"/>
                <a:gd name="connsiteX53" fmla="*/ 1845660 w 3895714"/>
                <a:gd name="connsiteY53" fmla="*/ 3638078 h 3896752"/>
                <a:gd name="connsiteX54" fmla="*/ 1837284 w 3895714"/>
                <a:gd name="connsiteY54" fmla="*/ 3638078 h 3896752"/>
                <a:gd name="connsiteX55" fmla="*/ 1670482 w 3895714"/>
                <a:gd name="connsiteY55" fmla="*/ 3630806 h 3896752"/>
                <a:gd name="connsiteX56" fmla="*/ 1589906 w 3895714"/>
                <a:gd name="connsiteY56" fmla="*/ 3621651 h 3896752"/>
                <a:gd name="connsiteX57" fmla="*/ 1509654 w 3895714"/>
                <a:gd name="connsiteY57" fmla="*/ 3608146 h 3896752"/>
                <a:gd name="connsiteX58" fmla="*/ 1351488 w 3895714"/>
                <a:gd name="connsiteY58" fmla="*/ 3567176 h 3896752"/>
                <a:gd name="connsiteX59" fmla="*/ 1200010 w 3895714"/>
                <a:gd name="connsiteY59" fmla="*/ 3507961 h 3896752"/>
                <a:gd name="connsiteX60" fmla="*/ 1199880 w 3895714"/>
                <a:gd name="connsiteY60" fmla="*/ 3507896 h 3896752"/>
                <a:gd name="connsiteX61" fmla="*/ 1199750 w 3895714"/>
                <a:gd name="connsiteY61" fmla="*/ 3507831 h 3896752"/>
                <a:gd name="connsiteX62" fmla="*/ 1056258 w 3895714"/>
                <a:gd name="connsiteY62" fmla="*/ 3429462 h 3896752"/>
                <a:gd name="connsiteX63" fmla="*/ 795700 w 3895714"/>
                <a:gd name="connsiteY63" fmla="*/ 3220197 h 3896752"/>
                <a:gd name="connsiteX64" fmla="*/ 679218 w 3895714"/>
                <a:gd name="connsiteY64" fmla="*/ 3094366 h 3896752"/>
                <a:gd name="connsiteX65" fmla="*/ 628444 w 3895714"/>
                <a:gd name="connsiteY65" fmla="*/ 3032814 h 3896752"/>
                <a:gd name="connsiteX66" fmla="*/ 624158 w 3895714"/>
                <a:gd name="connsiteY66" fmla="*/ 3027489 h 3896752"/>
                <a:gd name="connsiteX67" fmla="*/ 615653 w 3895714"/>
                <a:gd name="connsiteY67" fmla="*/ 3016516 h 3896752"/>
                <a:gd name="connsiteX68" fmla="*/ 571566 w 3895714"/>
                <a:gd name="connsiteY68" fmla="*/ 2958405 h 3896752"/>
                <a:gd name="connsiteX69" fmla="*/ 571436 w 3895714"/>
                <a:gd name="connsiteY69" fmla="*/ 2958275 h 3896752"/>
                <a:gd name="connsiteX70" fmla="*/ 571306 w 3895714"/>
                <a:gd name="connsiteY70" fmla="*/ 2958146 h 3896752"/>
                <a:gd name="connsiteX71" fmla="*/ 546114 w 3895714"/>
                <a:gd name="connsiteY71" fmla="*/ 2923863 h 3896752"/>
                <a:gd name="connsiteX72" fmla="*/ 518000 w 3895714"/>
                <a:gd name="connsiteY72" fmla="*/ 2885685 h 3896752"/>
                <a:gd name="connsiteX73" fmla="*/ 463006 w 3895714"/>
                <a:gd name="connsiteY73" fmla="*/ 2813809 h 3896752"/>
                <a:gd name="connsiteX74" fmla="*/ 419503 w 3895714"/>
                <a:gd name="connsiteY74" fmla="*/ 2758036 h 3896752"/>
                <a:gd name="connsiteX75" fmla="*/ 353731 w 3895714"/>
                <a:gd name="connsiteY75" fmla="*/ 2672979 h 3896752"/>
                <a:gd name="connsiteX76" fmla="*/ 301593 w 3895714"/>
                <a:gd name="connsiteY76" fmla="*/ 2602207 h 3896752"/>
                <a:gd name="connsiteX77" fmla="*/ 253351 w 3895714"/>
                <a:gd name="connsiteY77" fmla="*/ 2530072 h 3896752"/>
                <a:gd name="connsiteX78" fmla="*/ 209849 w 3895714"/>
                <a:gd name="connsiteY78" fmla="*/ 2455728 h 3896752"/>
                <a:gd name="connsiteX79" fmla="*/ 209719 w 3895714"/>
                <a:gd name="connsiteY79" fmla="*/ 2455469 h 3896752"/>
                <a:gd name="connsiteX80" fmla="*/ 209589 w 3895714"/>
                <a:gd name="connsiteY80" fmla="*/ 2455209 h 3896752"/>
                <a:gd name="connsiteX81" fmla="*/ 194916 w 3895714"/>
                <a:gd name="connsiteY81" fmla="*/ 2426770 h 3896752"/>
                <a:gd name="connsiteX82" fmla="*/ 190241 w 3895714"/>
                <a:gd name="connsiteY82" fmla="*/ 2417356 h 3896752"/>
                <a:gd name="connsiteX83" fmla="*/ 185111 w 3895714"/>
                <a:gd name="connsiteY83" fmla="*/ 2406188 h 3896752"/>
                <a:gd name="connsiteX84" fmla="*/ 172840 w 3895714"/>
                <a:gd name="connsiteY84" fmla="*/ 2378658 h 3896752"/>
                <a:gd name="connsiteX85" fmla="*/ 172710 w 3895714"/>
                <a:gd name="connsiteY85" fmla="*/ 2378398 h 3896752"/>
                <a:gd name="connsiteX86" fmla="*/ 172580 w 3895714"/>
                <a:gd name="connsiteY86" fmla="*/ 2378139 h 3896752"/>
                <a:gd name="connsiteX87" fmla="*/ 121871 w 3895714"/>
                <a:gd name="connsiteY87" fmla="*/ 2215298 h 3896752"/>
                <a:gd name="connsiteX88" fmla="*/ 105249 w 3895714"/>
                <a:gd name="connsiteY88" fmla="*/ 2044925 h 3896752"/>
                <a:gd name="connsiteX89" fmla="*/ 145245 w 3895714"/>
                <a:gd name="connsiteY89" fmla="*/ 1699376 h 3896752"/>
                <a:gd name="connsiteX90" fmla="*/ 194656 w 3895714"/>
                <a:gd name="connsiteY90" fmla="*/ 1532639 h 3896752"/>
                <a:gd name="connsiteX91" fmla="*/ 194786 w 3895714"/>
                <a:gd name="connsiteY91" fmla="*/ 1532379 h 3896752"/>
                <a:gd name="connsiteX92" fmla="*/ 194851 w 3895714"/>
                <a:gd name="connsiteY92" fmla="*/ 1532119 h 3896752"/>
                <a:gd name="connsiteX93" fmla="*/ 204330 w 3895714"/>
                <a:gd name="connsiteY93" fmla="*/ 1506473 h 3896752"/>
                <a:gd name="connsiteX94" fmla="*/ 210044 w 3895714"/>
                <a:gd name="connsiteY94" fmla="*/ 1491474 h 3896752"/>
                <a:gd name="connsiteX95" fmla="*/ 224848 w 3895714"/>
                <a:gd name="connsiteY95" fmla="*/ 1454530 h 3896752"/>
                <a:gd name="connsiteX96" fmla="*/ 226146 w 3895714"/>
                <a:gd name="connsiteY96" fmla="*/ 1451413 h 3896752"/>
                <a:gd name="connsiteX97" fmla="*/ 234587 w 3895714"/>
                <a:gd name="connsiteY97" fmla="*/ 1431545 h 3896752"/>
                <a:gd name="connsiteX98" fmla="*/ 243547 w 3895714"/>
                <a:gd name="connsiteY98" fmla="*/ 1411742 h 3896752"/>
                <a:gd name="connsiteX99" fmla="*/ 261792 w 3895714"/>
                <a:gd name="connsiteY99" fmla="*/ 1372655 h 3896752"/>
                <a:gd name="connsiteX100" fmla="*/ 261857 w 3895714"/>
                <a:gd name="connsiteY100" fmla="*/ 1372460 h 3896752"/>
                <a:gd name="connsiteX101" fmla="*/ 261922 w 3895714"/>
                <a:gd name="connsiteY101" fmla="*/ 1372265 h 3896752"/>
                <a:gd name="connsiteX102" fmla="*/ 345095 w 3895714"/>
                <a:gd name="connsiteY102" fmla="*/ 1220138 h 3896752"/>
                <a:gd name="connsiteX103" fmla="*/ 442813 w 3895714"/>
                <a:gd name="connsiteY103" fmla="*/ 1077619 h 3896752"/>
                <a:gd name="connsiteX104" fmla="*/ 672400 w 3895714"/>
                <a:gd name="connsiteY104" fmla="*/ 821476 h 3896752"/>
                <a:gd name="connsiteX105" fmla="*/ 801283 w 3895714"/>
                <a:gd name="connsiteY105" fmla="*/ 708371 h 3896752"/>
                <a:gd name="connsiteX106" fmla="*/ 834397 w 3895714"/>
                <a:gd name="connsiteY106" fmla="*/ 681945 h 3896752"/>
                <a:gd name="connsiteX107" fmla="*/ 840111 w 3895714"/>
                <a:gd name="connsiteY107" fmla="*/ 677465 h 3896752"/>
                <a:gd name="connsiteX108" fmla="*/ 868355 w 3895714"/>
                <a:gd name="connsiteY108" fmla="*/ 655843 h 3896752"/>
                <a:gd name="connsiteX109" fmla="*/ 868485 w 3895714"/>
                <a:gd name="connsiteY109" fmla="*/ 655714 h 3896752"/>
                <a:gd name="connsiteX110" fmla="*/ 868614 w 3895714"/>
                <a:gd name="connsiteY110" fmla="*/ 655584 h 3896752"/>
                <a:gd name="connsiteX111" fmla="*/ 937439 w 3895714"/>
                <a:gd name="connsiteY111" fmla="*/ 605264 h 3896752"/>
                <a:gd name="connsiteX112" fmla="*/ 1228578 w 3895714"/>
                <a:gd name="connsiteY112" fmla="*/ 430476 h 3896752"/>
                <a:gd name="connsiteX113" fmla="*/ 1382070 w 3895714"/>
                <a:gd name="connsiteY113" fmla="*/ 359315 h 3896752"/>
                <a:gd name="connsiteX114" fmla="*/ 1540171 w 3895714"/>
                <a:gd name="connsiteY114" fmla="*/ 300489 h 3896752"/>
                <a:gd name="connsiteX115" fmla="*/ 1702167 w 3895714"/>
                <a:gd name="connsiteY115" fmla="*/ 254390 h 3896752"/>
                <a:gd name="connsiteX116" fmla="*/ 1867151 w 3895714"/>
                <a:gd name="connsiteY116" fmla="*/ 222186 h 3896752"/>
                <a:gd name="connsiteX117" fmla="*/ 2129917 w 3895714"/>
                <a:gd name="connsiteY117" fmla="*/ 202642 h 3896752"/>
                <a:gd name="connsiteX118" fmla="*/ 2202767 w 3895714"/>
                <a:gd name="connsiteY118" fmla="*/ 204200 h 3896752"/>
                <a:gd name="connsiteX119" fmla="*/ 2369633 w 3895714"/>
                <a:gd name="connsiteY119" fmla="*/ 218744 h 3896752"/>
                <a:gd name="connsiteX120" fmla="*/ 2535071 w 3895714"/>
                <a:gd name="connsiteY120" fmla="*/ 251144 h 3896752"/>
                <a:gd name="connsiteX121" fmla="*/ 2851014 w 3895714"/>
                <a:gd name="connsiteY121" fmla="*/ 373534 h 3896752"/>
                <a:gd name="connsiteX122" fmla="*/ 2995869 w 3895714"/>
                <a:gd name="connsiteY122" fmla="*/ 463980 h 3896752"/>
                <a:gd name="connsiteX123" fmla="*/ 3128323 w 3895714"/>
                <a:gd name="connsiteY123" fmla="*/ 572475 h 3896752"/>
                <a:gd name="connsiteX124" fmla="*/ 3350899 w 3895714"/>
                <a:gd name="connsiteY124" fmla="*/ 834397 h 3896752"/>
                <a:gd name="connsiteX125" fmla="*/ 3439721 w 3895714"/>
                <a:gd name="connsiteY125" fmla="*/ 982759 h 3896752"/>
                <a:gd name="connsiteX126" fmla="*/ 3478678 w 3895714"/>
                <a:gd name="connsiteY126" fmla="*/ 1060284 h 3896752"/>
                <a:gd name="connsiteX127" fmla="*/ 3513674 w 3895714"/>
                <a:gd name="connsiteY127" fmla="*/ 1139496 h 3896752"/>
                <a:gd name="connsiteX128" fmla="*/ 3618599 w 3895714"/>
                <a:gd name="connsiteY128" fmla="*/ 1469918 h 3896752"/>
                <a:gd name="connsiteX129" fmla="*/ 3670801 w 3895714"/>
                <a:gd name="connsiteY129" fmla="*/ 1812936 h 3896752"/>
                <a:gd name="connsiteX130" fmla="*/ 3679372 w 3895714"/>
                <a:gd name="connsiteY130" fmla="*/ 1986165 h 3896752"/>
                <a:gd name="connsiteX131" fmla="*/ 3679762 w 3895714"/>
                <a:gd name="connsiteY131" fmla="*/ 2017266 h 3896752"/>
                <a:gd name="connsiteX132" fmla="*/ 3679827 w 3895714"/>
                <a:gd name="connsiteY132" fmla="*/ 2029667 h 3896752"/>
                <a:gd name="connsiteX133" fmla="*/ 3679632 w 3895714"/>
                <a:gd name="connsiteY133" fmla="*/ 2068884 h 3896752"/>
                <a:gd name="connsiteX134" fmla="*/ 3679567 w 3895714"/>
                <a:gd name="connsiteY134" fmla="*/ 2072065 h 3896752"/>
                <a:gd name="connsiteX135" fmla="*/ 3674697 w 3895714"/>
                <a:gd name="connsiteY135" fmla="*/ 2154200 h 3896752"/>
                <a:gd name="connsiteX136" fmla="*/ 3588667 w 3895714"/>
                <a:gd name="connsiteY136" fmla="*/ 2462286 h 3896752"/>
                <a:gd name="connsiteX137" fmla="*/ 3506338 w 3895714"/>
                <a:gd name="connsiteY137" fmla="*/ 2599870 h 3896752"/>
                <a:gd name="connsiteX138" fmla="*/ 3402257 w 3895714"/>
                <a:gd name="connsiteY138" fmla="*/ 2726221 h 3896752"/>
                <a:gd name="connsiteX139" fmla="*/ 3150594 w 3895714"/>
                <a:gd name="connsiteY139" fmla="*/ 2955289 h 3896752"/>
                <a:gd name="connsiteX140" fmla="*/ 2988922 w 3895714"/>
                <a:gd name="connsiteY140" fmla="*/ 3083068 h 3896752"/>
                <a:gd name="connsiteX141" fmla="*/ 2150759 w 3895714"/>
                <a:gd name="connsiteY141" fmla="*/ 176930 h 3896752"/>
                <a:gd name="connsiteX142" fmla="*/ 2163745 w 3895714"/>
                <a:gd name="connsiteY142" fmla="*/ 177060 h 3896752"/>
                <a:gd name="connsiteX143" fmla="*/ 2150759 w 3895714"/>
                <a:gd name="connsiteY143" fmla="*/ 176930 h 3896752"/>
                <a:gd name="connsiteX144" fmla="*/ 2123164 w 3895714"/>
                <a:gd name="connsiteY144" fmla="*/ 176800 h 3896752"/>
                <a:gd name="connsiteX145" fmla="*/ 2110373 w 3895714"/>
                <a:gd name="connsiteY145" fmla="*/ 176930 h 3896752"/>
                <a:gd name="connsiteX146" fmla="*/ 2123164 w 3895714"/>
                <a:gd name="connsiteY146" fmla="*/ 176800 h 3896752"/>
                <a:gd name="connsiteX147" fmla="*/ 2128034 w 3895714"/>
                <a:gd name="connsiteY147" fmla="*/ 30127 h 3896752"/>
                <a:gd name="connsiteX148" fmla="*/ 2147253 w 3895714"/>
                <a:gd name="connsiteY148" fmla="*/ 31555 h 3896752"/>
                <a:gd name="connsiteX149" fmla="*/ 2128034 w 3895714"/>
                <a:gd name="connsiteY149" fmla="*/ 30127 h 3896752"/>
                <a:gd name="connsiteX150" fmla="*/ 1901823 w 3895714"/>
                <a:gd name="connsiteY150" fmla="*/ 191344 h 3896752"/>
                <a:gd name="connsiteX151" fmla="*/ 1913640 w 3895714"/>
                <a:gd name="connsiteY151" fmla="*/ 189916 h 3896752"/>
                <a:gd name="connsiteX152" fmla="*/ 1901823 w 3895714"/>
                <a:gd name="connsiteY152" fmla="*/ 191344 h 3896752"/>
                <a:gd name="connsiteX153" fmla="*/ 1940975 w 3895714"/>
                <a:gd name="connsiteY153" fmla="*/ 186799 h 3896752"/>
                <a:gd name="connsiteX154" fmla="*/ 1953960 w 3895714"/>
                <a:gd name="connsiteY154" fmla="*/ 185436 h 3896752"/>
                <a:gd name="connsiteX155" fmla="*/ 1940975 w 3895714"/>
                <a:gd name="connsiteY155" fmla="*/ 186799 h 3896752"/>
                <a:gd name="connsiteX156" fmla="*/ 1982594 w 3895714"/>
                <a:gd name="connsiteY156" fmla="*/ 182904 h 3896752"/>
                <a:gd name="connsiteX157" fmla="*/ 1992918 w 3895714"/>
                <a:gd name="connsiteY157" fmla="*/ 182060 h 3896752"/>
                <a:gd name="connsiteX158" fmla="*/ 1982594 w 3895714"/>
                <a:gd name="connsiteY158" fmla="*/ 182904 h 3896752"/>
                <a:gd name="connsiteX159" fmla="*/ 2031485 w 3895714"/>
                <a:gd name="connsiteY159" fmla="*/ 179463 h 3896752"/>
                <a:gd name="connsiteX160" fmla="*/ 2039276 w 3895714"/>
                <a:gd name="connsiteY160" fmla="*/ 179073 h 3896752"/>
                <a:gd name="connsiteX161" fmla="*/ 2031485 w 3895714"/>
                <a:gd name="connsiteY161" fmla="*/ 179463 h 3896752"/>
                <a:gd name="connsiteX162" fmla="*/ 2070377 w 3895714"/>
                <a:gd name="connsiteY162" fmla="*/ 177774 h 3896752"/>
                <a:gd name="connsiteX163" fmla="*/ 2083233 w 3895714"/>
                <a:gd name="connsiteY163" fmla="*/ 177385 h 3896752"/>
                <a:gd name="connsiteX164" fmla="*/ 2070377 w 3895714"/>
                <a:gd name="connsiteY164" fmla="*/ 177774 h 3896752"/>
                <a:gd name="connsiteX165" fmla="*/ 1879228 w 3895714"/>
                <a:gd name="connsiteY165" fmla="*/ 3663854 h 3896752"/>
                <a:gd name="connsiteX166" fmla="*/ 1857022 w 3895714"/>
                <a:gd name="connsiteY166" fmla="*/ 3664179 h 3896752"/>
                <a:gd name="connsiteX167" fmla="*/ 1879228 w 3895714"/>
                <a:gd name="connsiteY167" fmla="*/ 3663854 h 3896752"/>
                <a:gd name="connsiteX168" fmla="*/ 2186729 w 3895714"/>
                <a:gd name="connsiteY168" fmla="*/ 35191 h 3896752"/>
                <a:gd name="connsiteX169" fmla="*/ 2215428 w 3895714"/>
                <a:gd name="connsiteY169" fmla="*/ 38438 h 3896752"/>
                <a:gd name="connsiteX170" fmla="*/ 2186729 w 3895714"/>
                <a:gd name="connsiteY170" fmla="*/ 35191 h 3896752"/>
                <a:gd name="connsiteX171" fmla="*/ 2157706 w 3895714"/>
                <a:gd name="connsiteY171" fmla="*/ 32399 h 3896752"/>
                <a:gd name="connsiteX172" fmla="*/ 2177574 w 3895714"/>
                <a:gd name="connsiteY172" fmla="*/ 34282 h 3896752"/>
                <a:gd name="connsiteX173" fmla="*/ 2157706 w 3895714"/>
                <a:gd name="connsiteY173" fmla="*/ 32399 h 3896752"/>
                <a:gd name="connsiteX174" fmla="*/ 2009604 w 3895714"/>
                <a:gd name="connsiteY174" fmla="*/ 25971 h 3896752"/>
                <a:gd name="connsiteX175" fmla="*/ 2020382 w 3895714"/>
                <a:gd name="connsiteY175" fmla="*/ 26036 h 3896752"/>
                <a:gd name="connsiteX176" fmla="*/ 2004540 w 3895714"/>
                <a:gd name="connsiteY176" fmla="*/ 26036 h 3896752"/>
                <a:gd name="connsiteX177" fmla="*/ 2009604 w 3895714"/>
                <a:gd name="connsiteY177" fmla="*/ 25971 h 3896752"/>
                <a:gd name="connsiteX178" fmla="*/ 2117840 w 3895714"/>
                <a:gd name="connsiteY178" fmla="*/ 29413 h 3896752"/>
                <a:gd name="connsiteX179" fmla="*/ 2096024 w 3895714"/>
                <a:gd name="connsiteY179" fmla="*/ 28179 h 3896752"/>
                <a:gd name="connsiteX180" fmla="*/ 2117840 w 3895714"/>
                <a:gd name="connsiteY180" fmla="*/ 29413 h 3896752"/>
                <a:gd name="connsiteX181" fmla="*/ 2088752 w 3895714"/>
                <a:gd name="connsiteY181" fmla="*/ 27789 h 3896752"/>
                <a:gd name="connsiteX182" fmla="*/ 2059794 w 3895714"/>
                <a:gd name="connsiteY182" fmla="*/ 26686 h 3896752"/>
                <a:gd name="connsiteX183" fmla="*/ 2088752 w 3895714"/>
                <a:gd name="connsiteY183" fmla="*/ 27789 h 3896752"/>
                <a:gd name="connsiteX184" fmla="*/ 2052717 w 3895714"/>
                <a:gd name="connsiteY184" fmla="*/ 26556 h 3896752"/>
                <a:gd name="connsiteX185" fmla="*/ 2030641 w 3895714"/>
                <a:gd name="connsiteY185" fmla="*/ 26101 h 3896752"/>
                <a:gd name="connsiteX186" fmla="*/ 2052717 w 3895714"/>
                <a:gd name="connsiteY186" fmla="*/ 26556 h 3896752"/>
                <a:gd name="connsiteX187" fmla="*/ 1836959 w 3895714"/>
                <a:gd name="connsiteY187" fmla="*/ 3870067 h 3896752"/>
                <a:gd name="connsiteX188" fmla="*/ 1857022 w 3895714"/>
                <a:gd name="connsiteY188" fmla="*/ 3870522 h 3896752"/>
                <a:gd name="connsiteX189" fmla="*/ 1836959 w 3895714"/>
                <a:gd name="connsiteY189" fmla="*/ 3870067 h 3896752"/>
                <a:gd name="connsiteX190" fmla="*/ 1874747 w 3895714"/>
                <a:gd name="connsiteY190" fmla="*/ 3870717 h 3896752"/>
                <a:gd name="connsiteX191" fmla="*/ 1863969 w 3895714"/>
                <a:gd name="connsiteY191" fmla="*/ 3870587 h 3896752"/>
                <a:gd name="connsiteX192" fmla="*/ 1884227 w 3895714"/>
                <a:gd name="connsiteY192" fmla="*/ 3870652 h 3896752"/>
                <a:gd name="connsiteX193" fmla="*/ 1874747 w 3895714"/>
                <a:gd name="connsiteY193" fmla="*/ 3870717 h 389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895714" h="3896752">
                  <a:moveTo>
                    <a:pt x="3635675" y="975357"/>
                  </a:moveTo>
                  <a:cubicBezTo>
                    <a:pt x="3470757" y="689866"/>
                    <a:pt x="3234222" y="448981"/>
                    <a:pt x="2951718" y="278738"/>
                  </a:cubicBezTo>
                  <a:cubicBezTo>
                    <a:pt x="2942498" y="272635"/>
                    <a:pt x="2931785" y="265558"/>
                    <a:pt x="2920942" y="258805"/>
                  </a:cubicBezTo>
                  <a:cubicBezTo>
                    <a:pt x="2814524" y="192059"/>
                    <a:pt x="2701353" y="137519"/>
                    <a:pt x="2584417" y="96808"/>
                  </a:cubicBezTo>
                  <a:cubicBezTo>
                    <a:pt x="2469623" y="56683"/>
                    <a:pt x="2346583" y="28374"/>
                    <a:pt x="2218609" y="12661"/>
                  </a:cubicBezTo>
                  <a:cubicBezTo>
                    <a:pt x="2149785" y="4220"/>
                    <a:pt x="2079467" y="0"/>
                    <a:pt x="2009604" y="0"/>
                  </a:cubicBezTo>
                  <a:cubicBezTo>
                    <a:pt x="1994281" y="0"/>
                    <a:pt x="1978763" y="195"/>
                    <a:pt x="1963440" y="584"/>
                  </a:cubicBezTo>
                  <a:cubicBezTo>
                    <a:pt x="1961427" y="584"/>
                    <a:pt x="1959414" y="519"/>
                    <a:pt x="1957467" y="519"/>
                  </a:cubicBezTo>
                  <a:cubicBezTo>
                    <a:pt x="1954285" y="454"/>
                    <a:pt x="1951038" y="390"/>
                    <a:pt x="1947857" y="390"/>
                  </a:cubicBezTo>
                  <a:cubicBezTo>
                    <a:pt x="1684896" y="390"/>
                    <a:pt x="1429792" y="51878"/>
                    <a:pt x="1189686" y="153491"/>
                  </a:cubicBezTo>
                  <a:cubicBezTo>
                    <a:pt x="957761" y="251598"/>
                    <a:pt x="749406" y="392039"/>
                    <a:pt x="570527" y="570917"/>
                  </a:cubicBezTo>
                  <a:cubicBezTo>
                    <a:pt x="391649" y="749795"/>
                    <a:pt x="251209" y="958086"/>
                    <a:pt x="153102" y="1190076"/>
                  </a:cubicBezTo>
                  <a:cubicBezTo>
                    <a:pt x="51488" y="1430247"/>
                    <a:pt x="0" y="1685351"/>
                    <a:pt x="0" y="1948247"/>
                  </a:cubicBezTo>
                  <a:cubicBezTo>
                    <a:pt x="0" y="2294121"/>
                    <a:pt x="91809" y="2633763"/>
                    <a:pt x="265558" y="2930616"/>
                  </a:cubicBezTo>
                  <a:cubicBezTo>
                    <a:pt x="433918" y="3218314"/>
                    <a:pt x="674868" y="3459654"/>
                    <a:pt x="962241" y="3628598"/>
                  </a:cubicBezTo>
                  <a:cubicBezTo>
                    <a:pt x="1004445" y="3658984"/>
                    <a:pt x="1049116" y="3687358"/>
                    <a:pt x="1094891" y="3712940"/>
                  </a:cubicBezTo>
                  <a:cubicBezTo>
                    <a:pt x="1152937" y="3744690"/>
                    <a:pt x="1212411" y="3772090"/>
                    <a:pt x="1271691" y="3794490"/>
                  </a:cubicBezTo>
                  <a:cubicBezTo>
                    <a:pt x="1331555" y="3817086"/>
                    <a:pt x="1394016" y="3835980"/>
                    <a:pt x="1457322" y="3850589"/>
                  </a:cubicBezTo>
                  <a:cubicBezTo>
                    <a:pt x="1516602" y="3864289"/>
                    <a:pt x="1578543" y="3874872"/>
                    <a:pt x="1646589" y="3882988"/>
                  </a:cubicBezTo>
                  <a:cubicBezTo>
                    <a:pt x="1674313" y="3886494"/>
                    <a:pt x="1702427" y="3888832"/>
                    <a:pt x="1729632" y="3891104"/>
                  </a:cubicBezTo>
                  <a:lnTo>
                    <a:pt x="1741190" y="3892078"/>
                  </a:lnTo>
                  <a:lnTo>
                    <a:pt x="1741579" y="3892143"/>
                  </a:lnTo>
                  <a:lnTo>
                    <a:pt x="1741969" y="3892143"/>
                  </a:lnTo>
                  <a:lnTo>
                    <a:pt x="1754500" y="3892792"/>
                  </a:lnTo>
                  <a:cubicBezTo>
                    <a:pt x="1781380" y="3894221"/>
                    <a:pt x="1809105" y="3895779"/>
                    <a:pt x="1836634" y="3896104"/>
                  </a:cubicBezTo>
                  <a:lnTo>
                    <a:pt x="1845075" y="3896299"/>
                  </a:lnTo>
                  <a:cubicBezTo>
                    <a:pt x="1854685" y="3896558"/>
                    <a:pt x="1864619" y="3896753"/>
                    <a:pt x="1874747" y="3896753"/>
                  </a:cubicBezTo>
                  <a:cubicBezTo>
                    <a:pt x="1877994" y="3896753"/>
                    <a:pt x="1881305" y="3896753"/>
                    <a:pt x="1884617" y="3896688"/>
                  </a:cubicBezTo>
                  <a:lnTo>
                    <a:pt x="1908381" y="3896558"/>
                  </a:lnTo>
                  <a:lnTo>
                    <a:pt x="1908770" y="3896558"/>
                  </a:lnTo>
                  <a:lnTo>
                    <a:pt x="1909160" y="3896558"/>
                  </a:lnTo>
                  <a:lnTo>
                    <a:pt x="1925327" y="3895974"/>
                  </a:lnTo>
                  <a:cubicBezTo>
                    <a:pt x="1927794" y="3895974"/>
                    <a:pt x="1930261" y="3896039"/>
                    <a:pt x="1932729" y="3896104"/>
                  </a:cubicBezTo>
                  <a:cubicBezTo>
                    <a:pt x="1937793" y="3896169"/>
                    <a:pt x="1942793" y="3896299"/>
                    <a:pt x="1947857" y="3896299"/>
                  </a:cubicBezTo>
                  <a:cubicBezTo>
                    <a:pt x="2210818" y="3896299"/>
                    <a:pt x="2465922" y="3844810"/>
                    <a:pt x="2706028" y="3743197"/>
                  </a:cubicBezTo>
                  <a:cubicBezTo>
                    <a:pt x="2937953" y="3645090"/>
                    <a:pt x="3146309" y="3504649"/>
                    <a:pt x="3325187" y="3325771"/>
                  </a:cubicBezTo>
                  <a:cubicBezTo>
                    <a:pt x="3504065" y="3146893"/>
                    <a:pt x="3644505" y="2938602"/>
                    <a:pt x="3742612" y="2706612"/>
                  </a:cubicBezTo>
                  <a:cubicBezTo>
                    <a:pt x="3844226" y="2466312"/>
                    <a:pt x="3895714" y="2211207"/>
                    <a:pt x="3895714" y="1948247"/>
                  </a:cubicBezTo>
                  <a:cubicBezTo>
                    <a:pt x="3895714" y="1606268"/>
                    <a:pt x="3805788" y="1269808"/>
                    <a:pt x="3635675" y="975357"/>
                  </a:cubicBezTo>
                  <a:close/>
                  <a:moveTo>
                    <a:pt x="2988922" y="3083068"/>
                  </a:moveTo>
                  <a:cubicBezTo>
                    <a:pt x="2950419" y="3113065"/>
                    <a:pt x="2910553" y="3144036"/>
                    <a:pt x="2871271" y="3175202"/>
                  </a:cubicBezTo>
                  <a:lnTo>
                    <a:pt x="2801473" y="3231040"/>
                  </a:lnTo>
                  <a:cubicBezTo>
                    <a:pt x="2779722" y="3248246"/>
                    <a:pt x="2756283" y="3266751"/>
                    <a:pt x="2733038" y="3284412"/>
                  </a:cubicBezTo>
                  <a:cubicBezTo>
                    <a:pt x="2680056" y="3324797"/>
                    <a:pt x="2635970" y="3356807"/>
                    <a:pt x="2594416" y="3385116"/>
                  </a:cubicBezTo>
                  <a:cubicBezTo>
                    <a:pt x="2543901" y="3419528"/>
                    <a:pt x="2497542" y="3448486"/>
                    <a:pt x="2452612" y="3473678"/>
                  </a:cubicBezTo>
                  <a:cubicBezTo>
                    <a:pt x="2400409" y="3503156"/>
                    <a:pt x="2352622" y="3526855"/>
                    <a:pt x="2306458" y="3546139"/>
                  </a:cubicBezTo>
                  <a:cubicBezTo>
                    <a:pt x="2205818" y="3588667"/>
                    <a:pt x="2102257" y="3616651"/>
                    <a:pt x="1998696" y="3629312"/>
                  </a:cubicBezTo>
                  <a:cubicBezTo>
                    <a:pt x="1966816" y="3633078"/>
                    <a:pt x="1942208" y="3635221"/>
                    <a:pt x="1919094" y="3636259"/>
                  </a:cubicBezTo>
                  <a:lnTo>
                    <a:pt x="1898771" y="3637299"/>
                  </a:lnTo>
                  <a:lnTo>
                    <a:pt x="1878578" y="3637818"/>
                  </a:lnTo>
                  <a:lnTo>
                    <a:pt x="1878383" y="3637818"/>
                  </a:lnTo>
                  <a:lnTo>
                    <a:pt x="1878189" y="3637818"/>
                  </a:lnTo>
                  <a:cubicBezTo>
                    <a:pt x="1872215" y="3638078"/>
                    <a:pt x="1865592" y="3638143"/>
                    <a:pt x="1856697" y="3638143"/>
                  </a:cubicBezTo>
                  <a:cubicBezTo>
                    <a:pt x="1852997" y="3638143"/>
                    <a:pt x="1849360" y="3638143"/>
                    <a:pt x="1845660" y="3638078"/>
                  </a:cubicBezTo>
                  <a:lnTo>
                    <a:pt x="1837284" y="3638078"/>
                  </a:lnTo>
                  <a:cubicBezTo>
                    <a:pt x="1777549" y="3637948"/>
                    <a:pt x="1723009" y="3635610"/>
                    <a:pt x="1670482" y="3630806"/>
                  </a:cubicBezTo>
                  <a:cubicBezTo>
                    <a:pt x="1643017" y="3628338"/>
                    <a:pt x="1615877" y="3625286"/>
                    <a:pt x="1589906" y="3621651"/>
                  </a:cubicBezTo>
                  <a:cubicBezTo>
                    <a:pt x="1562246" y="3617755"/>
                    <a:pt x="1535171" y="3613210"/>
                    <a:pt x="1509654" y="3608146"/>
                  </a:cubicBezTo>
                  <a:cubicBezTo>
                    <a:pt x="1454205" y="3596913"/>
                    <a:pt x="1400964" y="3583083"/>
                    <a:pt x="1351488" y="3567176"/>
                  </a:cubicBezTo>
                  <a:cubicBezTo>
                    <a:pt x="1297727" y="3549905"/>
                    <a:pt x="1246758" y="3529971"/>
                    <a:pt x="1200010" y="3507961"/>
                  </a:cubicBezTo>
                  <a:lnTo>
                    <a:pt x="1199880" y="3507896"/>
                  </a:lnTo>
                  <a:lnTo>
                    <a:pt x="1199750" y="3507831"/>
                  </a:lnTo>
                  <a:cubicBezTo>
                    <a:pt x="1153781" y="3486859"/>
                    <a:pt x="1106902" y="3461212"/>
                    <a:pt x="1056258" y="3429462"/>
                  </a:cubicBezTo>
                  <a:cubicBezTo>
                    <a:pt x="966786" y="3372909"/>
                    <a:pt x="879068" y="3302462"/>
                    <a:pt x="795700" y="3220197"/>
                  </a:cubicBezTo>
                  <a:cubicBezTo>
                    <a:pt x="756548" y="3181370"/>
                    <a:pt x="717331" y="3139037"/>
                    <a:pt x="679218" y="3094366"/>
                  </a:cubicBezTo>
                  <a:cubicBezTo>
                    <a:pt x="661882" y="3074303"/>
                    <a:pt x="644935" y="3053201"/>
                    <a:pt x="628444" y="3032814"/>
                  </a:cubicBezTo>
                  <a:lnTo>
                    <a:pt x="624158" y="3027489"/>
                  </a:lnTo>
                  <a:lnTo>
                    <a:pt x="615653" y="3016516"/>
                  </a:lnTo>
                  <a:cubicBezTo>
                    <a:pt x="600979" y="2997557"/>
                    <a:pt x="585786" y="2977949"/>
                    <a:pt x="571566" y="2958405"/>
                  </a:cubicBezTo>
                  <a:lnTo>
                    <a:pt x="571436" y="2958275"/>
                  </a:lnTo>
                  <a:lnTo>
                    <a:pt x="571306" y="2958146"/>
                  </a:lnTo>
                  <a:cubicBezTo>
                    <a:pt x="563061" y="2947173"/>
                    <a:pt x="554815" y="2935810"/>
                    <a:pt x="546114" y="2923863"/>
                  </a:cubicBezTo>
                  <a:cubicBezTo>
                    <a:pt x="536959" y="2911267"/>
                    <a:pt x="527480" y="2898217"/>
                    <a:pt x="518000" y="2885685"/>
                  </a:cubicBezTo>
                  <a:cubicBezTo>
                    <a:pt x="498067" y="2859130"/>
                    <a:pt x="478134" y="2833353"/>
                    <a:pt x="463006" y="2813809"/>
                  </a:cubicBezTo>
                  <a:cubicBezTo>
                    <a:pt x="448591" y="2795110"/>
                    <a:pt x="433788" y="2776281"/>
                    <a:pt x="419503" y="2758036"/>
                  </a:cubicBezTo>
                  <a:cubicBezTo>
                    <a:pt x="397752" y="2730246"/>
                    <a:pt x="375222" y="2701483"/>
                    <a:pt x="353731" y="2672979"/>
                  </a:cubicBezTo>
                  <a:cubicBezTo>
                    <a:pt x="336849" y="2650514"/>
                    <a:pt x="318929" y="2626620"/>
                    <a:pt x="301593" y="2602207"/>
                  </a:cubicBezTo>
                  <a:cubicBezTo>
                    <a:pt x="283153" y="2575651"/>
                    <a:pt x="267765" y="2553121"/>
                    <a:pt x="253351" y="2530072"/>
                  </a:cubicBezTo>
                  <a:cubicBezTo>
                    <a:pt x="234847" y="2500789"/>
                    <a:pt x="221471" y="2477869"/>
                    <a:pt x="209849" y="2455728"/>
                  </a:cubicBezTo>
                  <a:lnTo>
                    <a:pt x="209719" y="2455469"/>
                  </a:lnTo>
                  <a:lnTo>
                    <a:pt x="209589" y="2455209"/>
                  </a:lnTo>
                  <a:cubicBezTo>
                    <a:pt x="204525" y="2445989"/>
                    <a:pt x="199850" y="2436639"/>
                    <a:pt x="194916" y="2426770"/>
                  </a:cubicBezTo>
                  <a:cubicBezTo>
                    <a:pt x="193357" y="2423654"/>
                    <a:pt x="191799" y="2420537"/>
                    <a:pt x="190241" y="2417356"/>
                  </a:cubicBezTo>
                  <a:cubicBezTo>
                    <a:pt x="188553" y="2413590"/>
                    <a:pt x="186799" y="2409889"/>
                    <a:pt x="185111" y="2406188"/>
                  </a:cubicBezTo>
                  <a:cubicBezTo>
                    <a:pt x="180696" y="2396708"/>
                    <a:pt x="176541" y="2387748"/>
                    <a:pt x="172840" y="2378658"/>
                  </a:cubicBezTo>
                  <a:lnTo>
                    <a:pt x="172710" y="2378398"/>
                  </a:lnTo>
                  <a:lnTo>
                    <a:pt x="172580" y="2378139"/>
                  </a:lnTo>
                  <a:cubicBezTo>
                    <a:pt x="150764" y="2327624"/>
                    <a:pt x="133753" y="2272825"/>
                    <a:pt x="121871" y="2215298"/>
                  </a:cubicBezTo>
                  <a:cubicBezTo>
                    <a:pt x="111223" y="2160953"/>
                    <a:pt x="105639" y="2103491"/>
                    <a:pt x="105249" y="2044925"/>
                  </a:cubicBezTo>
                  <a:cubicBezTo>
                    <a:pt x="105184" y="1929158"/>
                    <a:pt x="118689" y="1812871"/>
                    <a:pt x="145245" y="1699376"/>
                  </a:cubicBezTo>
                  <a:cubicBezTo>
                    <a:pt x="157971" y="1644251"/>
                    <a:pt x="174593" y="1588153"/>
                    <a:pt x="194656" y="1532639"/>
                  </a:cubicBezTo>
                  <a:lnTo>
                    <a:pt x="194786" y="1532379"/>
                  </a:lnTo>
                  <a:lnTo>
                    <a:pt x="194851" y="1532119"/>
                  </a:lnTo>
                  <a:cubicBezTo>
                    <a:pt x="197707" y="1523679"/>
                    <a:pt x="200889" y="1515303"/>
                    <a:pt x="204330" y="1506473"/>
                  </a:cubicBezTo>
                  <a:cubicBezTo>
                    <a:pt x="206278" y="1501473"/>
                    <a:pt x="208161" y="1496474"/>
                    <a:pt x="210044" y="1491474"/>
                  </a:cubicBezTo>
                  <a:cubicBezTo>
                    <a:pt x="214589" y="1479203"/>
                    <a:pt x="219588" y="1467191"/>
                    <a:pt x="224848" y="1454530"/>
                  </a:cubicBezTo>
                  <a:lnTo>
                    <a:pt x="226146" y="1451413"/>
                  </a:lnTo>
                  <a:lnTo>
                    <a:pt x="234587" y="1431545"/>
                  </a:lnTo>
                  <a:lnTo>
                    <a:pt x="243547" y="1411742"/>
                  </a:lnTo>
                  <a:cubicBezTo>
                    <a:pt x="248806" y="1399990"/>
                    <a:pt x="255039" y="1386225"/>
                    <a:pt x="261792" y="1372655"/>
                  </a:cubicBezTo>
                  <a:lnTo>
                    <a:pt x="261857" y="1372460"/>
                  </a:lnTo>
                  <a:lnTo>
                    <a:pt x="261922" y="1372265"/>
                  </a:lnTo>
                  <a:cubicBezTo>
                    <a:pt x="284777" y="1324478"/>
                    <a:pt x="311982" y="1274743"/>
                    <a:pt x="345095" y="1220138"/>
                  </a:cubicBezTo>
                  <a:cubicBezTo>
                    <a:pt x="374638" y="1172480"/>
                    <a:pt x="407557" y="1124498"/>
                    <a:pt x="442813" y="1077619"/>
                  </a:cubicBezTo>
                  <a:cubicBezTo>
                    <a:pt x="510923" y="987109"/>
                    <a:pt x="588123" y="900949"/>
                    <a:pt x="672400" y="821476"/>
                  </a:cubicBezTo>
                  <a:cubicBezTo>
                    <a:pt x="711098" y="784727"/>
                    <a:pt x="753236" y="747717"/>
                    <a:pt x="801283" y="708371"/>
                  </a:cubicBezTo>
                  <a:cubicBezTo>
                    <a:pt x="810958" y="700449"/>
                    <a:pt x="822385" y="691100"/>
                    <a:pt x="834397" y="681945"/>
                  </a:cubicBezTo>
                  <a:lnTo>
                    <a:pt x="840111" y="677465"/>
                  </a:lnTo>
                  <a:cubicBezTo>
                    <a:pt x="849331" y="670258"/>
                    <a:pt x="858875" y="662856"/>
                    <a:pt x="868355" y="655843"/>
                  </a:cubicBezTo>
                  <a:lnTo>
                    <a:pt x="868485" y="655714"/>
                  </a:lnTo>
                  <a:lnTo>
                    <a:pt x="868614" y="655584"/>
                  </a:lnTo>
                  <a:cubicBezTo>
                    <a:pt x="893417" y="636560"/>
                    <a:pt x="918415" y="618704"/>
                    <a:pt x="937439" y="605264"/>
                  </a:cubicBezTo>
                  <a:cubicBezTo>
                    <a:pt x="1029702" y="540595"/>
                    <a:pt x="1127679" y="481835"/>
                    <a:pt x="1228578" y="430476"/>
                  </a:cubicBezTo>
                  <a:cubicBezTo>
                    <a:pt x="1278768" y="404959"/>
                    <a:pt x="1330386" y="381001"/>
                    <a:pt x="1382070" y="359315"/>
                  </a:cubicBezTo>
                  <a:cubicBezTo>
                    <a:pt x="1433558" y="337823"/>
                    <a:pt x="1486734" y="318020"/>
                    <a:pt x="1540171" y="300489"/>
                  </a:cubicBezTo>
                  <a:cubicBezTo>
                    <a:pt x="1591269" y="283673"/>
                    <a:pt x="1645809" y="268155"/>
                    <a:pt x="1702167" y="254390"/>
                  </a:cubicBezTo>
                  <a:cubicBezTo>
                    <a:pt x="1754565" y="241794"/>
                    <a:pt x="1810079" y="230951"/>
                    <a:pt x="1867151" y="222186"/>
                  </a:cubicBezTo>
                  <a:cubicBezTo>
                    <a:pt x="1954869" y="209200"/>
                    <a:pt x="2043367" y="202642"/>
                    <a:pt x="2129917" y="202642"/>
                  </a:cubicBezTo>
                  <a:cubicBezTo>
                    <a:pt x="2154135" y="202642"/>
                    <a:pt x="2178613" y="203161"/>
                    <a:pt x="2202767" y="204200"/>
                  </a:cubicBezTo>
                  <a:cubicBezTo>
                    <a:pt x="2258930" y="206278"/>
                    <a:pt x="2315028" y="211148"/>
                    <a:pt x="2369633" y="218744"/>
                  </a:cubicBezTo>
                  <a:cubicBezTo>
                    <a:pt x="2425796" y="226601"/>
                    <a:pt x="2481440" y="237509"/>
                    <a:pt x="2535071" y="251144"/>
                  </a:cubicBezTo>
                  <a:cubicBezTo>
                    <a:pt x="2647333" y="279647"/>
                    <a:pt x="2753621" y="320812"/>
                    <a:pt x="2851014" y="373534"/>
                  </a:cubicBezTo>
                  <a:cubicBezTo>
                    <a:pt x="2898606" y="398986"/>
                    <a:pt x="2947303" y="429373"/>
                    <a:pt x="2995869" y="463980"/>
                  </a:cubicBezTo>
                  <a:cubicBezTo>
                    <a:pt x="3041579" y="496963"/>
                    <a:pt x="3086185" y="533518"/>
                    <a:pt x="3128323" y="572475"/>
                  </a:cubicBezTo>
                  <a:cubicBezTo>
                    <a:pt x="3211757" y="650195"/>
                    <a:pt x="3286684" y="738368"/>
                    <a:pt x="3350899" y="834397"/>
                  </a:cubicBezTo>
                  <a:cubicBezTo>
                    <a:pt x="3383558" y="883029"/>
                    <a:pt x="3413425" y="932959"/>
                    <a:pt x="3439721" y="982759"/>
                  </a:cubicBezTo>
                  <a:cubicBezTo>
                    <a:pt x="3453745" y="1009315"/>
                    <a:pt x="3466861" y="1035351"/>
                    <a:pt x="3478678" y="1060284"/>
                  </a:cubicBezTo>
                  <a:cubicBezTo>
                    <a:pt x="3490755" y="1086060"/>
                    <a:pt x="3502572" y="1112746"/>
                    <a:pt x="3513674" y="1139496"/>
                  </a:cubicBezTo>
                  <a:cubicBezTo>
                    <a:pt x="3556462" y="1242084"/>
                    <a:pt x="3591784" y="1353241"/>
                    <a:pt x="3618599" y="1469918"/>
                  </a:cubicBezTo>
                  <a:cubicBezTo>
                    <a:pt x="3643077" y="1576660"/>
                    <a:pt x="3660608" y="1692039"/>
                    <a:pt x="3670801" y="1812936"/>
                  </a:cubicBezTo>
                  <a:cubicBezTo>
                    <a:pt x="3675347" y="1868644"/>
                    <a:pt x="3678268" y="1926950"/>
                    <a:pt x="3679372" y="1986165"/>
                  </a:cubicBezTo>
                  <a:cubicBezTo>
                    <a:pt x="3679697" y="1996618"/>
                    <a:pt x="3679762" y="2007072"/>
                    <a:pt x="3679762" y="2017266"/>
                  </a:cubicBezTo>
                  <a:cubicBezTo>
                    <a:pt x="3679762" y="2021421"/>
                    <a:pt x="3679827" y="2025512"/>
                    <a:pt x="3679827" y="2029667"/>
                  </a:cubicBezTo>
                  <a:cubicBezTo>
                    <a:pt x="3680022" y="2043107"/>
                    <a:pt x="3679827" y="2056158"/>
                    <a:pt x="3679632" y="2068884"/>
                  </a:cubicBezTo>
                  <a:lnTo>
                    <a:pt x="3679567" y="2072065"/>
                  </a:lnTo>
                  <a:cubicBezTo>
                    <a:pt x="3678853" y="2100374"/>
                    <a:pt x="3677229" y="2128099"/>
                    <a:pt x="3674697" y="2154200"/>
                  </a:cubicBezTo>
                  <a:cubicBezTo>
                    <a:pt x="3663919" y="2264189"/>
                    <a:pt x="3634961" y="2367880"/>
                    <a:pt x="3588667" y="2462286"/>
                  </a:cubicBezTo>
                  <a:cubicBezTo>
                    <a:pt x="3566526" y="2507996"/>
                    <a:pt x="3539646" y="2552926"/>
                    <a:pt x="3506338" y="2599870"/>
                  </a:cubicBezTo>
                  <a:cubicBezTo>
                    <a:pt x="3476795" y="2641164"/>
                    <a:pt x="3442707" y="2682524"/>
                    <a:pt x="3402257" y="2726221"/>
                  </a:cubicBezTo>
                  <a:cubicBezTo>
                    <a:pt x="3335835" y="2797512"/>
                    <a:pt x="3258181" y="2868220"/>
                    <a:pt x="3150594" y="2955289"/>
                  </a:cubicBezTo>
                  <a:cubicBezTo>
                    <a:pt x="3098067" y="2998142"/>
                    <a:pt x="3042553" y="3041319"/>
                    <a:pt x="2988922" y="3083068"/>
                  </a:cubicBezTo>
                  <a:close/>
                  <a:moveTo>
                    <a:pt x="2150759" y="176930"/>
                  </a:moveTo>
                  <a:cubicBezTo>
                    <a:pt x="2155109" y="176995"/>
                    <a:pt x="2159459" y="176995"/>
                    <a:pt x="2163745" y="177060"/>
                  </a:cubicBezTo>
                  <a:cubicBezTo>
                    <a:pt x="2159459" y="176995"/>
                    <a:pt x="2155109" y="176995"/>
                    <a:pt x="2150759" y="176930"/>
                  </a:cubicBezTo>
                  <a:close/>
                  <a:moveTo>
                    <a:pt x="2123164" y="176800"/>
                  </a:moveTo>
                  <a:cubicBezTo>
                    <a:pt x="2118879" y="176800"/>
                    <a:pt x="2114659" y="176865"/>
                    <a:pt x="2110373" y="176930"/>
                  </a:cubicBezTo>
                  <a:cubicBezTo>
                    <a:pt x="2114659" y="176865"/>
                    <a:pt x="2118879" y="176800"/>
                    <a:pt x="2123164" y="176800"/>
                  </a:cubicBezTo>
                  <a:close/>
                  <a:moveTo>
                    <a:pt x="2128034" y="30127"/>
                  </a:moveTo>
                  <a:cubicBezTo>
                    <a:pt x="2134462" y="30581"/>
                    <a:pt x="2140825" y="31036"/>
                    <a:pt x="2147253" y="31555"/>
                  </a:cubicBezTo>
                  <a:cubicBezTo>
                    <a:pt x="2140825" y="31036"/>
                    <a:pt x="2134397" y="30581"/>
                    <a:pt x="2128034" y="30127"/>
                  </a:cubicBezTo>
                  <a:close/>
                  <a:moveTo>
                    <a:pt x="1901823" y="191344"/>
                  </a:moveTo>
                  <a:cubicBezTo>
                    <a:pt x="1905783" y="190825"/>
                    <a:pt x="1909744" y="190371"/>
                    <a:pt x="1913640" y="189916"/>
                  </a:cubicBezTo>
                  <a:cubicBezTo>
                    <a:pt x="1909744" y="190371"/>
                    <a:pt x="1905783" y="190825"/>
                    <a:pt x="1901823" y="191344"/>
                  </a:cubicBezTo>
                  <a:close/>
                  <a:moveTo>
                    <a:pt x="1940975" y="186799"/>
                  </a:moveTo>
                  <a:cubicBezTo>
                    <a:pt x="1945325" y="186345"/>
                    <a:pt x="1949675" y="185890"/>
                    <a:pt x="1953960" y="185436"/>
                  </a:cubicBezTo>
                  <a:cubicBezTo>
                    <a:pt x="1949675" y="185890"/>
                    <a:pt x="1945325" y="186345"/>
                    <a:pt x="1940975" y="186799"/>
                  </a:cubicBezTo>
                  <a:close/>
                  <a:moveTo>
                    <a:pt x="1982594" y="182904"/>
                  </a:moveTo>
                  <a:cubicBezTo>
                    <a:pt x="1986035" y="182644"/>
                    <a:pt x="1989476" y="182319"/>
                    <a:pt x="1992918" y="182060"/>
                  </a:cubicBezTo>
                  <a:cubicBezTo>
                    <a:pt x="1989541" y="182319"/>
                    <a:pt x="1986035" y="182644"/>
                    <a:pt x="1982594" y="182904"/>
                  </a:cubicBezTo>
                  <a:close/>
                  <a:moveTo>
                    <a:pt x="2031485" y="179463"/>
                  </a:moveTo>
                  <a:cubicBezTo>
                    <a:pt x="2034082" y="179333"/>
                    <a:pt x="2036679" y="179203"/>
                    <a:pt x="2039276" y="179073"/>
                  </a:cubicBezTo>
                  <a:cubicBezTo>
                    <a:pt x="2036679" y="179268"/>
                    <a:pt x="2034082" y="179333"/>
                    <a:pt x="2031485" y="179463"/>
                  </a:cubicBezTo>
                  <a:close/>
                  <a:moveTo>
                    <a:pt x="2070377" y="177774"/>
                  </a:moveTo>
                  <a:cubicBezTo>
                    <a:pt x="2074663" y="177645"/>
                    <a:pt x="2078948" y="177515"/>
                    <a:pt x="2083233" y="177385"/>
                  </a:cubicBezTo>
                  <a:cubicBezTo>
                    <a:pt x="2078948" y="177515"/>
                    <a:pt x="2074663" y="177645"/>
                    <a:pt x="2070377" y="177774"/>
                  </a:cubicBezTo>
                  <a:close/>
                  <a:moveTo>
                    <a:pt x="1879228" y="3663854"/>
                  </a:moveTo>
                  <a:cubicBezTo>
                    <a:pt x="1872021" y="3664114"/>
                    <a:pt x="1864554" y="3664179"/>
                    <a:pt x="1857022" y="3664179"/>
                  </a:cubicBezTo>
                  <a:cubicBezTo>
                    <a:pt x="1864554" y="3664179"/>
                    <a:pt x="1872021" y="3664114"/>
                    <a:pt x="1879228" y="3663854"/>
                  </a:cubicBezTo>
                  <a:close/>
                  <a:moveTo>
                    <a:pt x="2186729" y="35191"/>
                  </a:moveTo>
                  <a:cubicBezTo>
                    <a:pt x="2196339" y="36165"/>
                    <a:pt x="2205883" y="37269"/>
                    <a:pt x="2215428" y="38438"/>
                  </a:cubicBezTo>
                  <a:cubicBezTo>
                    <a:pt x="2205883" y="37269"/>
                    <a:pt x="2196339" y="36165"/>
                    <a:pt x="2186729" y="35191"/>
                  </a:cubicBezTo>
                  <a:close/>
                  <a:moveTo>
                    <a:pt x="2157706" y="32399"/>
                  </a:moveTo>
                  <a:cubicBezTo>
                    <a:pt x="2164329" y="32984"/>
                    <a:pt x="2170952" y="33633"/>
                    <a:pt x="2177574" y="34282"/>
                  </a:cubicBezTo>
                  <a:cubicBezTo>
                    <a:pt x="2171017" y="33633"/>
                    <a:pt x="2164329" y="32984"/>
                    <a:pt x="2157706" y="32399"/>
                  </a:cubicBezTo>
                  <a:close/>
                  <a:moveTo>
                    <a:pt x="2009604" y="25971"/>
                  </a:moveTo>
                  <a:cubicBezTo>
                    <a:pt x="2013175" y="25971"/>
                    <a:pt x="2016811" y="26036"/>
                    <a:pt x="2020382" y="26036"/>
                  </a:cubicBezTo>
                  <a:cubicBezTo>
                    <a:pt x="2015123" y="25971"/>
                    <a:pt x="2009864" y="26036"/>
                    <a:pt x="2004540" y="26036"/>
                  </a:cubicBezTo>
                  <a:cubicBezTo>
                    <a:pt x="2006228" y="26036"/>
                    <a:pt x="2007916" y="25971"/>
                    <a:pt x="2009604" y="25971"/>
                  </a:cubicBezTo>
                  <a:close/>
                  <a:moveTo>
                    <a:pt x="2117840" y="29413"/>
                  </a:moveTo>
                  <a:cubicBezTo>
                    <a:pt x="2110568" y="28958"/>
                    <a:pt x="2103296" y="28569"/>
                    <a:pt x="2096024" y="28179"/>
                  </a:cubicBezTo>
                  <a:cubicBezTo>
                    <a:pt x="2103296" y="28569"/>
                    <a:pt x="2110568" y="28958"/>
                    <a:pt x="2117840" y="29413"/>
                  </a:cubicBezTo>
                  <a:close/>
                  <a:moveTo>
                    <a:pt x="2088752" y="27789"/>
                  </a:moveTo>
                  <a:cubicBezTo>
                    <a:pt x="2079143" y="27335"/>
                    <a:pt x="2069468" y="27010"/>
                    <a:pt x="2059794" y="26686"/>
                  </a:cubicBezTo>
                  <a:cubicBezTo>
                    <a:pt x="2069468" y="27010"/>
                    <a:pt x="2079078" y="27335"/>
                    <a:pt x="2088752" y="27789"/>
                  </a:cubicBezTo>
                  <a:close/>
                  <a:moveTo>
                    <a:pt x="2052717" y="26556"/>
                  </a:moveTo>
                  <a:cubicBezTo>
                    <a:pt x="2045380" y="26361"/>
                    <a:pt x="2037978" y="26231"/>
                    <a:pt x="2030641" y="26101"/>
                  </a:cubicBezTo>
                  <a:cubicBezTo>
                    <a:pt x="2037978" y="26231"/>
                    <a:pt x="2045380" y="26361"/>
                    <a:pt x="2052717" y="26556"/>
                  </a:cubicBezTo>
                  <a:close/>
                  <a:moveTo>
                    <a:pt x="1836959" y="3870067"/>
                  </a:moveTo>
                  <a:cubicBezTo>
                    <a:pt x="1843647" y="3870197"/>
                    <a:pt x="1850334" y="3870392"/>
                    <a:pt x="1857022" y="3870522"/>
                  </a:cubicBezTo>
                  <a:cubicBezTo>
                    <a:pt x="1850334" y="3870392"/>
                    <a:pt x="1843647" y="3870197"/>
                    <a:pt x="1836959" y="3870067"/>
                  </a:cubicBezTo>
                  <a:close/>
                  <a:moveTo>
                    <a:pt x="1874747" y="3870717"/>
                  </a:moveTo>
                  <a:cubicBezTo>
                    <a:pt x="1871111" y="3870717"/>
                    <a:pt x="1867540" y="3870652"/>
                    <a:pt x="1863969" y="3870587"/>
                  </a:cubicBezTo>
                  <a:cubicBezTo>
                    <a:pt x="1870657" y="3870652"/>
                    <a:pt x="1877345" y="3870781"/>
                    <a:pt x="1884227" y="3870652"/>
                  </a:cubicBezTo>
                  <a:cubicBezTo>
                    <a:pt x="1880981" y="3870717"/>
                    <a:pt x="1877864" y="3870717"/>
                    <a:pt x="1874747" y="3870717"/>
                  </a:cubicBezTo>
                  <a:close/>
                </a:path>
              </a:pathLst>
            </a:custGeom>
            <a:ln w="6477"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2927767-6598-411B-B8D2-3381475039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095" y="625743"/>
            <a:ext cx="3855140" cy="3719016"/>
            <a:chOff x="3414665" y="738154"/>
            <a:chExt cx="5366579" cy="5378461"/>
          </a:xfrm>
          <a:solidFill>
            <a:schemeClr val="bg1">
              <a:alpha val="30000"/>
            </a:schemeClr>
          </a:solidFill>
        </p:grpSpPr>
        <p:sp>
          <p:nvSpPr>
            <p:cNvPr id="74" name="Freeform: Shape 73">
              <a:extLst>
                <a:ext uri="{FF2B5EF4-FFF2-40B4-BE49-F238E27FC236}">
                  <a16:creationId xmlns:a16="http://schemas.microsoft.com/office/drawing/2014/main" id="{12D2D5C5-A883-43E9-8DE0-BEBAD3ADD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81" cy="5278088"/>
            </a:xfrm>
            <a:custGeom>
              <a:avLst/>
              <a:gdLst>
                <a:gd name="connsiteX0" fmla="*/ 2413047 w 5098881"/>
                <a:gd name="connsiteY0" fmla="*/ 476250 h 5278088"/>
                <a:gd name="connsiteX1" fmla="*/ 2492009 w 5098881"/>
                <a:gd name="connsiteY1" fmla="*/ 477584 h 5278088"/>
                <a:gd name="connsiteX2" fmla="*/ 2500201 w 5098881"/>
                <a:gd name="connsiteY2" fmla="*/ 477869 h 5278088"/>
                <a:gd name="connsiteX3" fmla="*/ 2508392 w 5098881"/>
                <a:gd name="connsiteY3" fmla="*/ 477869 h 5278088"/>
                <a:gd name="connsiteX4" fmla="*/ 2513250 w 5098881"/>
                <a:gd name="connsiteY4" fmla="*/ 477869 h 5278088"/>
                <a:gd name="connsiteX5" fmla="*/ 3440985 w 5098881"/>
                <a:gd name="connsiteY5" fmla="*/ 665226 h 5278088"/>
                <a:gd name="connsiteX6" fmla="*/ 4086113 w 5098881"/>
                <a:gd name="connsiteY6" fmla="*/ 1148334 h 5278088"/>
                <a:gd name="connsiteX7" fmla="*/ 4485211 w 5098881"/>
                <a:gd name="connsiteY7" fmla="*/ 1848136 h 5278088"/>
                <a:gd name="connsiteX8" fmla="*/ 4622466 w 5098881"/>
                <a:gd name="connsiteY8" fmla="*/ 2668334 h 5278088"/>
                <a:gd name="connsiteX9" fmla="*/ 4488831 w 5098881"/>
                <a:gd name="connsiteY9" fmla="*/ 3470529 h 5278088"/>
                <a:gd name="connsiteX10" fmla="*/ 4097067 w 5098881"/>
                <a:gd name="connsiteY10" fmla="*/ 4147852 h 5278088"/>
                <a:gd name="connsiteX11" fmla="*/ 3450891 w 5098881"/>
                <a:gd name="connsiteY11" fmla="*/ 4616577 h 5278088"/>
                <a:gd name="connsiteX12" fmla="*/ 2496486 w 5098881"/>
                <a:gd name="connsiteY12" fmla="*/ 4800315 h 5278088"/>
                <a:gd name="connsiteX13" fmla="*/ 2489152 w 5098881"/>
                <a:gd name="connsiteY13" fmla="*/ 4800315 h 5278088"/>
                <a:gd name="connsiteX14" fmla="*/ 2480770 w 5098881"/>
                <a:gd name="connsiteY14" fmla="*/ 4800315 h 5278088"/>
                <a:gd name="connsiteX15" fmla="*/ 2472388 w 5098881"/>
                <a:gd name="connsiteY15" fmla="*/ 4800600 h 5278088"/>
                <a:gd name="connsiteX16" fmla="*/ 2389234 w 5098881"/>
                <a:gd name="connsiteY16" fmla="*/ 4801934 h 5278088"/>
                <a:gd name="connsiteX17" fmla="*/ 1543891 w 5098881"/>
                <a:gd name="connsiteY17" fmla="*/ 4624959 h 5278088"/>
                <a:gd name="connsiteX18" fmla="*/ 962771 w 5098881"/>
                <a:gd name="connsiteY18" fmla="*/ 4165854 h 5278088"/>
                <a:gd name="connsiteX19" fmla="*/ 600916 w 5098881"/>
                <a:gd name="connsiteY19" fmla="*/ 3486150 h 5278088"/>
                <a:gd name="connsiteX20" fmla="*/ 476043 w 5098881"/>
                <a:gd name="connsiteY20" fmla="*/ 2674049 h 5278088"/>
                <a:gd name="connsiteX21" fmla="*/ 605202 w 5098881"/>
                <a:gd name="connsiteY21" fmla="*/ 1841468 h 5278088"/>
                <a:gd name="connsiteX22" fmla="*/ 978201 w 5098881"/>
                <a:gd name="connsiteY22" fmla="*/ 1136333 h 5278088"/>
                <a:gd name="connsiteX23" fmla="*/ 1570085 w 5098881"/>
                <a:gd name="connsiteY23" fmla="*/ 658940 h 5278088"/>
                <a:gd name="connsiteX24" fmla="*/ 2413047 w 5098881"/>
                <a:gd name="connsiteY24" fmla="*/ 476250 h 5278088"/>
                <a:gd name="connsiteX25" fmla="*/ 2413047 w 5098881"/>
                <a:gd name="connsiteY25" fmla="*/ 0 h 5278088"/>
                <a:gd name="connsiteX26" fmla="*/ 2389425 w 5098881"/>
                <a:gd name="connsiteY26" fmla="*/ 5278089 h 5278088"/>
                <a:gd name="connsiteX27" fmla="*/ 2488104 w 5098881"/>
                <a:gd name="connsiteY27" fmla="*/ 5276469 h 5278088"/>
                <a:gd name="connsiteX28" fmla="*/ 2496676 w 5098881"/>
                <a:gd name="connsiteY28" fmla="*/ 5276469 h 5278088"/>
                <a:gd name="connsiteX29" fmla="*/ 2513441 w 5098881"/>
                <a:gd name="connsiteY29" fmla="*/ 1524 h 5278088"/>
                <a:gd name="connsiteX30" fmla="*/ 2507535 w 5098881"/>
                <a:gd name="connsiteY30" fmla="*/ 1524 h 5278088"/>
                <a:gd name="connsiteX31" fmla="*/ 2413047 w 5098881"/>
                <a:gd name="connsiteY31" fmla="*/ 0 h 5278088"/>
                <a:gd name="connsiteX32" fmla="*/ 2413047 w 5098881"/>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81" h="5278088">
                  <a:moveTo>
                    <a:pt x="2413047" y="476250"/>
                  </a:moveTo>
                  <a:cubicBezTo>
                    <a:pt x="2439431" y="476250"/>
                    <a:pt x="2465244" y="476631"/>
                    <a:pt x="2492009" y="477584"/>
                  </a:cubicBezTo>
                  <a:lnTo>
                    <a:pt x="2500201" y="477869"/>
                  </a:lnTo>
                  <a:lnTo>
                    <a:pt x="2508392" y="477869"/>
                  </a:lnTo>
                  <a:lnTo>
                    <a:pt x="2513250" y="477869"/>
                  </a:lnTo>
                  <a:cubicBezTo>
                    <a:pt x="2854721" y="477869"/>
                    <a:pt x="3166856" y="540925"/>
                    <a:pt x="3440985" y="665226"/>
                  </a:cubicBezTo>
                  <a:cubicBezTo>
                    <a:pt x="3689207" y="777812"/>
                    <a:pt x="3906281" y="940308"/>
                    <a:pt x="4086113" y="1148334"/>
                  </a:cubicBezTo>
                  <a:cubicBezTo>
                    <a:pt x="4258421" y="1347597"/>
                    <a:pt x="4392723" y="1583055"/>
                    <a:pt x="4485211" y="1848136"/>
                  </a:cubicBezTo>
                  <a:cubicBezTo>
                    <a:pt x="4576270" y="2109121"/>
                    <a:pt x="4622466" y="2385060"/>
                    <a:pt x="4622466" y="2668334"/>
                  </a:cubicBezTo>
                  <a:cubicBezTo>
                    <a:pt x="4622466" y="2947607"/>
                    <a:pt x="4577508" y="3217450"/>
                    <a:pt x="4488831" y="3470529"/>
                  </a:cubicBezTo>
                  <a:cubicBezTo>
                    <a:pt x="4398533" y="3728085"/>
                    <a:pt x="4266708" y="3956018"/>
                    <a:pt x="4097067" y="4147852"/>
                  </a:cubicBezTo>
                  <a:cubicBezTo>
                    <a:pt x="3918664" y="4349591"/>
                    <a:pt x="3701303" y="4507325"/>
                    <a:pt x="3450891" y="4616577"/>
                  </a:cubicBezTo>
                  <a:cubicBezTo>
                    <a:pt x="3171523" y="4738497"/>
                    <a:pt x="2850435" y="4800315"/>
                    <a:pt x="2496486" y="4800315"/>
                  </a:cubicBezTo>
                  <a:lnTo>
                    <a:pt x="2489152" y="4800315"/>
                  </a:lnTo>
                  <a:lnTo>
                    <a:pt x="2480770" y="4800315"/>
                  </a:lnTo>
                  <a:lnTo>
                    <a:pt x="2472388" y="4800600"/>
                  </a:lnTo>
                  <a:cubicBezTo>
                    <a:pt x="2444575" y="4801457"/>
                    <a:pt x="2416571" y="4801934"/>
                    <a:pt x="2389234" y="4801934"/>
                  </a:cubicBezTo>
                  <a:cubicBezTo>
                    <a:pt x="2075767" y="4801934"/>
                    <a:pt x="1791350" y="4742403"/>
                    <a:pt x="1543891" y="4624959"/>
                  </a:cubicBezTo>
                  <a:cubicBezTo>
                    <a:pt x="1319768" y="4518565"/>
                    <a:pt x="1124219" y="4364070"/>
                    <a:pt x="962771" y="4165854"/>
                  </a:cubicBezTo>
                  <a:cubicBezTo>
                    <a:pt x="806465" y="3973830"/>
                    <a:pt x="684641" y="3745135"/>
                    <a:pt x="600916" y="3486150"/>
                  </a:cubicBezTo>
                  <a:cubicBezTo>
                    <a:pt x="518048" y="3230023"/>
                    <a:pt x="476043" y="2956751"/>
                    <a:pt x="476043" y="2674049"/>
                  </a:cubicBezTo>
                  <a:cubicBezTo>
                    <a:pt x="476043" y="2386203"/>
                    <a:pt x="519477" y="2106073"/>
                    <a:pt x="605202" y="1841468"/>
                  </a:cubicBezTo>
                  <a:cubicBezTo>
                    <a:pt x="691880" y="1573721"/>
                    <a:pt x="817419" y="1336548"/>
                    <a:pt x="978201" y="1136333"/>
                  </a:cubicBezTo>
                  <a:cubicBezTo>
                    <a:pt x="1143841" y="930212"/>
                    <a:pt x="1343009" y="769620"/>
                    <a:pt x="1570085" y="658940"/>
                  </a:cubicBezTo>
                  <a:cubicBezTo>
                    <a:pt x="1818973" y="537686"/>
                    <a:pt x="2102532" y="476250"/>
                    <a:pt x="2413047" y="47625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769"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B3B5778-846C-490F-931C-4FC6F253B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a:p>
          </p:txBody>
        </p:sp>
        <p:sp useBgFill="1">
          <p:nvSpPr>
            <p:cNvPr id="76" name="Freeform: Shape 75">
              <a:extLst>
                <a:ext uri="{FF2B5EF4-FFF2-40B4-BE49-F238E27FC236}">
                  <a16:creationId xmlns:a16="http://schemas.microsoft.com/office/drawing/2014/main" id="{D7B485B7-5D86-453C-9D47-6CB8286EA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sp useBgFill="1">
        <p:nvSpPr>
          <p:cNvPr id="78" name="Freeform: Shape 77">
            <a:extLst>
              <a:ext uri="{FF2B5EF4-FFF2-40B4-BE49-F238E27FC236}">
                <a16:creationId xmlns:a16="http://schemas.microsoft.com/office/drawing/2014/main" id="{53E907E0-C634-4384-A098-802B617CB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005"/>
            <a:ext cx="12192000" cy="4232195"/>
          </a:xfrm>
          <a:custGeom>
            <a:avLst/>
            <a:gdLst>
              <a:gd name="connsiteX0" fmla="*/ 9837677 w 12192000"/>
              <a:gd name="connsiteY0" fmla="*/ 579610 h 4484536"/>
              <a:gd name="connsiteX1" fmla="*/ 7968203 w 12192000"/>
              <a:gd name="connsiteY1" fmla="*/ 2449084 h 4484536"/>
              <a:gd name="connsiteX2" fmla="*/ 9837677 w 12192000"/>
              <a:gd name="connsiteY2" fmla="*/ 4318558 h 4484536"/>
              <a:gd name="connsiteX3" fmla="*/ 11707151 w 12192000"/>
              <a:gd name="connsiteY3" fmla="*/ 2449084 h 4484536"/>
              <a:gd name="connsiteX4" fmla="*/ 9837677 w 12192000"/>
              <a:gd name="connsiteY4" fmla="*/ 579610 h 4484536"/>
              <a:gd name="connsiteX5" fmla="*/ 6063538 w 12192000"/>
              <a:gd name="connsiteY5" fmla="*/ 579610 h 4484536"/>
              <a:gd name="connsiteX6" fmla="*/ 4194064 w 12192000"/>
              <a:gd name="connsiteY6" fmla="*/ 2449084 h 4484536"/>
              <a:gd name="connsiteX7" fmla="*/ 6063538 w 12192000"/>
              <a:gd name="connsiteY7" fmla="*/ 4318558 h 4484536"/>
              <a:gd name="connsiteX8" fmla="*/ 7933012 w 12192000"/>
              <a:gd name="connsiteY8" fmla="*/ 2449084 h 4484536"/>
              <a:gd name="connsiteX9" fmla="*/ 6063538 w 12192000"/>
              <a:gd name="connsiteY9" fmla="*/ 579610 h 4484536"/>
              <a:gd name="connsiteX10" fmla="*/ 2246984 w 12192000"/>
              <a:gd name="connsiteY10" fmla="*/ 579610 h 4484536"/>
              <a:gd name="connsiteX11" fmla="*/ 377510 w 12192000"/>
              <a:gd name="connsiteY11" fmla="*/ 2449084 h 4484536"/>
              <a:gd name="connsiteX12" fmla="*/ 2246984 w 12192000"/>
              <a:gd name="connsiteY12" fmla="*/ 4318558 h 4484536"/>
              <a:gd name="connsiteX13" fmla="*/ 4116458 w 12192000"/>
              <a:gd name="connsiteY13" fmla="*/ 2449084 h 4484536"/>
              <a:gd name="connsiteX14" fmla="*/ 2246984 w 12192000"/>
              <a:gd name="connsiteY14" fmla="*/ 579610 h 4484536"/>
              <a:gd name="connsiteX15" fmla="*/ 0 w 12192000"/>
              <a:gd name="connsiteY15" fmla="*/ 0 h 4484536"/>
              <a:gd name="connsiteX16" fmla="*/ 12192000 w 12192000"/>
              <a:gd name="connsiteY16" fmla="*/ 0 h 4484536"/>
              <a:gd name="connsiteX17" fmla="*/ 12192000 w 12192000"/>
              <a:gd name="connsiteY17" fmla="*/ 4484536 h 4484536"/>
              <a:gd name="connsiteX18" fmla="*/ 0 w 12192000"/>
              <a:gd name="connsiteY18" fmla="*/ 4484536 h 448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4484536">
                <a:moveTo>
                  <a:pt x="9837677" y="579610"/>
                </a:moveTo>
                <a:cubicBezTo>
                  <a:pt x="8805195" y="579610"/>
                  <a:pt x="7968203" y="1416602"/>
                  <a:pt x="7968203" y="2449084"/>
                </a:cubicBezTo>
                <a:cubicBezTo>
                  <a:pt x="7968203" y="3481566"/>
                  <a:pt x="8805195" y="4318558"/>
                  <a:pt x="9837677" y="4318558"/>
                </a:cubicBezTo>
                <a:cubicBezTo>
                  <a:pt x="10870159" y="4318558"/>
                  <a:pt x="11707151" y="3481566"/>
                  <a:pt x="11707151" y="2449084"/>
                </a:cubicBezTo>
                <a:cubicBezTo>
                  <a:pt x="11707151" y="1416602"/>
                  <a:pt x="10870159" y="579610"/>
                  <a:pt x="9837677" y="579610"/>
                </a:cubicBezTo>
                <a:close/>
                <a:moveTo>
                  <a:pt x="6063538" y="579610"/>
                </a:moveTo>
                <a:cubicBezTo>
                  <a:pt x="5031056" y="579610"/>
                  <a:pt x="4194064" y="1416602"/>
                  <a:pt x="4194064" y="2449084"/>
                </a:cubicBezTo>
                <a:cubicBezTo>
                  <a:pt x="4194064" y="3481566"/>
                  <a:pt x="5031056" y="4318558"/>
                  <a:pt x="6063538" y="4318558"/>
                </a:cubicBezTo>
                <a:cubicBezTo>
                  <a:pt x="7096020" y="4318558"/>
                  <a:pt x="7933012" y="3481566"/>
                  <a:pt x="7933012" y="2449084"/>
                </a:cubicBezTo>
                <a:cubicBezTo>
                  <a:pt x="7933012" y="1416602"/>
                  <a:pt x="7096020" y="579610"/>
                  <a:pt x="6063538" y="579610"/>
                </a:cubicBezTo>
                <a:close/>
                <a:moveTo>
                  <a:pt x="2246984" y="579610"/>
                </a:moveTo>
                <a:cubicBezTo>
                  <a:pt x="1214502" y="579610"/>
                  <a:pt x="377510" y="1416602"/>
                  <a:pt x="377510" y="2449084"/>
                </a:cubicBezTo>
                <a:cubicBezTo>
                  <a:pt x="377510" y="3481566"/>
                  <a:pt x="1214502" y="4318558"/>
                  <a:pt x="2246984" y="4318558"/>
                </a:cubicBezTo>
                <a:cubicBezTo>
                  <a:pt x="3279466" y="4318558"/>
                  <a:pt x="4116458" y="3481566"/>
                  <a:pt x="4116458" y="2449084"/>
                </a:cubicBezTo>
                <a:cubicBezTo>
                  <a:pt x="4116458" y="1416602"/>
                  <a:pt x="3279466" y="579610"/>
                  <a:pt x="2246984" y="579610"/>
                </a:cubicBezTo>
                <a:close/>
                <a:moveTo>
                  <a:pt x="0" y="0"/>
                </a:moveTo>
                <a:lnTo>
                  <a:pt x="12192000" y="0"/>
                </a:lnTo>
                <a:lnTo>
                  <a:pt x="12192000" y="4484536"/>
                </a:lnTo>
                <a:lnTo>
                  <a:pt x="0" y="448453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AE93071-7281-0D20-035B-E8458E855A8A}"/>
              </a:ext>
            </a:extLst>
          </p:cNvPr>
          <p:cNvSpPr>
            <a:spLocks noGrp="1"/>
          </p:cNvSpPr>
          <p:nvPr>
            <p:ph type="sldNum" sz="quarter" idx="12"/>
          </p:nvPr>
        </p:nvSpPr>
        <p:spPr/>
        <p:txBody>
          <a:bodyPr/>
          <a:lstStyle/>
          <a:p>
            <a:fld id="{330EA680-D336-4FF7-8B7A-9848BB0A1C32}" type="slidenum">
              <a:rPr lang="en-US" smtClean="0"/>
              <a:t>12</a:t>
            </a:fld>
            <a:endParaRPr lang="en-US"/>
          </a:p>
        </p:txBody>
      </p:sp>
    </p:spTree>
    <p:extLst>
      <p:ext uri="{BB962C8B-B14F-4D97-AF65-F5344CB8AC3E}">
        <p14:creationId xmlns:p14="http://schemas.microsoft.com/office/powerpoint/2010/main" val="3333296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09871"/>
            <a:ext cx="4368602" cy="1956841"/>
          </a:xfrm>
        </p:spPr>
        <p:txBody>
          <a:bodyPr anchor="b">
            <a:normAutofit/>
          </a:bodyPr>
          <a:lstStyle/>
          <a:p>
            <a:r>
              <a:rPr lang="en-US" sz="5400" b="1" kern="1200" err="1">
                <a:solidFill>
                  <a:schemeClr val="tx1">
                    <a:lumMod val="85000"/>
                    <a:lumOff val="15000"/>
                  </a:schemeClr>
                </a:solidFill>
                <a:latin typeface="+mj-lt"/>
                <a:ea typeface="+mj-ea"/>
                <a:cs typeface="+mj-cs"/>
              </a:rPr>
              <a:t>Helaas</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942385"/>
            <a:ext cx="3347309" cy="3320668"/>
          </a:xfrm>
        </p:spPr>
        <p:txBody>
          <a:bodyPr vert="horz" lIns="91440" tIns="45720" rIns="91440" bIns="45720" rtlCol="0" anchor="t">
            <a:normAutofit/>
          </a:bodyPr>
          <a:lstStyle/>
          <a:p>
            <a:pPr marL="0" indent="0">
              <a:buNone/>
            </a:pPr>
            <a:r>
              <a:rPr lang="nl-BE">
                <a:solidFill>
                  <a:schemeClr val="tx1">
                    <a:lumMod val="85000"/>
                    <a:lumOff val="15000"/>
                  </a:schemeClr>
                </a:solidFill>
                <a:cs typeface="Calibri"/>
              </a:rPr>
              <a:t>Het water rond Antarctica is heel erg </a:t>
            </a:r>
            <a:r>
              <a:rPr lang="nl-BE" b="1">
                <a:solidFill>
                  <a:schemeClr val="tx1">
                    <a:lumMod val="85000"/>
                    <a:lumOff val="15000"/>
                  </a:schemeClr>
                </a:solidFill>
                <a:cs typeface="Calibri"/>
              </a:rPr>
              <a:t>koud</a:t>
            </a:r>
            <a:r>
              <a:rPr lang="nl-BE">
                <a:solidFill>
                  <a:schemeClr val="tx1">
                    <a:lumMod val="85000"/>
                    <a:lumOff val="15000"/>
                  </a:schemeClr>
                </a:solidFill>
                <a:cs typeface="Calibri"/>
              </a:rPr>
              <a:t> waardoor je meteen onderkoeld zou geraken. </a:t>
            </a:r>
            <a:r>
              <a:rPr lang="en-US">
                <a:solidFill>
                  <a:schemeClr val="tx1">
                    <a:lumMod val="85000"/>
                    <a:lumOff val="15000"/>
                  </a:schemeClr>
                </a:solidFill>
                <a:cs typeface="Calibri"/>
              </a:rPr>
              <a:t>Het is </a:t>
            </a:r>
            <a:r>
              <a:rPr lang="en-US" err="1">
                <a:solidFill>
                  <a:schemeClr val="tx1">
                    <a:lumMod val="85000"/>
                    <a:lumOff val="15000"/>
                  </a:schemeClr>
                </a:solidFill>
                <a:cs typeface="Calibri"/>
              </a:rPr>
              <a:t>dus</a:t>
            </a:r>
            <a:r>
              <a:rPr lang="en-US">
                <a:solidFill>
                  <a:schemeClr val="tx1">
                    <a:lumMod val="85000"/>
                    <a:lumOff val="15000"/>
                  </a:schemeClr>
                </a:solidFill>
                <a:cs typeface="Calibri"/>
              </a:rPr>
              <a:t> </a:t>
            </a:r>
            <a:r>
              <a:rPr lang="en-US" err="1">
                <a:solidFill>
                  <a:schemeClr val="tx1">
                    <a:lumMod val="85000"/>
                    <a:lumOff val="15000"/>
                  </a:schemeClr>
                </a:solidFill>
                <a:cs typeface="Calibri"/>
              </a:rPr>
              <a:t>beter</a:t>
            </a:r>
            <a:r>
              <a:rPr lang="en-US">
                <a:solidFill>
                  <a:schemeClr val="tx1">
                    <a:lumMod val="85000"/>
                    <a:lumOff val="15000"/>
                  </a:schemeClr>
                </a:solidFill>
                <a:cs typeface="Calibri"/>
              </a:rPr>
              <a:t> om warm </a:t>
            </a:r>
            <a:r>
              <a:rPr lang="en-US" err="1">
                <a:solidFill>
                  <a:schemeClr val="tx1">
                    <a:lumMod val="85000"/>
                    <a:lumOff val="15000"/>
                  </a:schemeClr>
                </a:solidFill>
                <a:cs typeface="Calibri"/>
              </a:rPr>
              <a:t>en</a:t>
            </a:r>
            <a:r>
              <a:rPr lang="en-US">
                <a:solidFill>
                  <a:schemeClr val="tx1">
                    <a:lumMod val="85000"/>
                    <a:lumOff val="15000"/>
                  </a:schemeClr>
                </a:solidFill>
                <a:cs typeface="Calibri"/>
              </a:rPr>
              <a:t> </a:t>
            </a:r>
            <a:r>
              <a:rPr lang="en-US" err="1">
                <a:solidFill>
                  <a:schemeClr val="tx1">
                    <a:lumMod val="85000"/>
                    <a:lumOff val="15000"/>
                  </a:schemeClr>
                </a:solidFill>
                <a:cs typeface="Calibri"/>
              </a:rPr>
              <a:t>droog</a:t>
            </a:r>
            <a:r>
              <a:rPr lang="en-US">
                <a:solidFill>
                  <a:schemeClr val="tx1">
                    <a:lumMod val="85000"/>
                    <a:lumOff val="15000"/>
                  </a:schemeClr>
                </a:solidFill>
                <a:cs typeface="Calibri"/>
              </a:rPr>
              <a:t> </a:t>
            </a:r>
            <a:r>
              <a:rPr lang="en-US" err="1">
                <a:solidFill>
                  <a:schemeClr val="tx1">
                    <a:lumMod val="85000"/>
                    <a:lumOff val="15000"/>
                  </a:schemeClr>
                </a:solidFill>
                <a:cs typeface="Calibri"/>
              </a:rPr>
              <a:t>te</a:t>
            </a:r>
            <a:r>
              <a:rPr lang="en-US">
                <a:solidFill>
                  <a:schemeClr val="tx1">
                    <a:lumMod val="85000"/>
                    <a:lumOff val="15000"/>
                  </a:schemeClr>
                </a:solidFill>
                <a:cs typeface="Calibri"/>
              </a:rPr>
              <a:t> </a:t>
            </a:r>
            <a:r>
              <a:rPr lang="en-US" err="1">
                <a:solidFill>
                  <a:schemeClr val="tx1">
                    <a:lumMod val="85000"/>
                    <a:lumOff val="15000"/>
                  </a:schemeClr>
                </a:solidFill>
                <a:cs typeface="Calibri"/>
              </a:rPr>
              <a:t>blijven</a:t>
            </a:r>
            <a:r>
              <a:rPr lang="en-US">
                <a:solidFill>
                  <a:schemeClr val="tx1">
                    <a:lumMod val="85000"/>
                    <a:lumOff val="15000"/>
                  </a:schemeClr>
                </a:solidFill>
                <a:cs typeface="Calibri"/>
              </a:rPr>
              <a:t>.</a:t>
            </a:r>
            <a:endParaRPr lang="nl-BE">
              <a:solidFill>
                <a:schemeClr val="tx1">
                  <a:lumMod val="85000"/>
                  <a:lumOff val="15000"/>
                </a:schemeClr>
              </a:solidFill>
              <a:cs typeface="Calibri"/>
            </a:endParaRPr>
          </a:p>
        </p:txBody>
      </p:sp>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098" name="Picture 2" descr="storybook image of swimming to Antarctica">
            <a:extLst>
              <a:ext uri="{FF2B5EF4-FFF2-40B4-BE49-F238E27FC236}">
                <a16:creationId xmlns:a16="http://schemas.microsoft.com/office/drawing/2014/main" id="{9CC9544E-511A-C4CE-4B66-94AF32599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pic>
        <p:nvPicPr>
          <p:cNvPr id="4" name="Picture 2" descr="Geen beschrijving beschikbaar.">
            <a:hlinkClick r:id="rId4" action="ppaction://hlinksldjump"/>
            <a:extLst>
              <a:ext uri="{FF2B5EF4-FFF2-40B4-BE49-F238E27FC236}">
                <a16:creationId xmlns:a16="http://schemas.microsoft.com/office/drawing/2014/main" id="{47A378B1-15DA-5C6A-0051-E6F055FF697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5011" y="591879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5F936BA4-55FD-AB09-936F-3E7504EC0797}"/>
              </a:ext>
            </a:extLst>
          </p:cNvPr>
          <p:cNvSpPr/>
          <p:nvPr/>
        </p:nvSpPr>
        <p:spPr>
          <a:xfrm>
            <a:off x="1330530" y="6193567"/>
            <a:ext cx="3826686"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a:t>
            </a:r>
            <a:r>
              <a:rPr lang="en-US" sz="2400" b="1" err="1">
                <a:cs typeface="Calibri"/>
              </a:rPr>
              <a:t>nog</a:t>
            </a:r>
            <a:r>
              <a:rPr lang="en-US" sz="2400" b="1">
                <a:cs typeface="Calibri"/>
              </a:rPr>
              <a:t> </a:t>
            </a:r>
            <a:r>
              <a:rPr lang="en-US" sz="2400" b="1" err="1">
                <a:cs typeface="Calibri"/>
              </a:rPr>
              <a:t>eens</a:t>
            </a:r>
            <a:r>
              <a:rPr lang="en-US" sz="2400" b="1">
                <a:cs typeface="Calibri"/>
              </a:rPr>
              <a:t> </a:t>
            </a:r>
            <a:r>
              <a:rPr lang="en-US" sz="2400" b="1" err="1">
                <a:cs typeface="Calibri"/>
              </a:rPr>
              <a:t>proberen</a:t>
            </a:r>
            <a:endParaRPr lang="en-US" sz="2400" b="1">
              <a:cs typeface="Calibri"/>
            </a:endParaRPr>
          </a:p>
          <a:p>
            <a:r>
              <a:rPr lang="en-US">
                <a:cs typeface="Calibri"/>
              </a:rPr>
              <a:t> </a:t>
            </a:r>
          </a:p>
        </p:txBody>
      </p:sp>
    </p:spTree>
    <p:extLst>
      <p:ext uri="{BB962C8B-B14F-4D97-AF65-F5344CB8AC3E}">
        <p14:creationId xmlns:p14="http://schemas.microsoft.com/office/powerpoint/2010/main" val="1567808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278874"/>
            <a:ext cx="4368602" cy="1956841"/>
          </a:xfrm>
        </p:spPr>
        <p:txBody>
          <a:bodyPr anchor="b">
            <a:normAutofit/>
          </a:bodyPr>
          <a:lstStyle/>
          <a:p>
            <a:r>
              <a:rPr lang="nl-NL" sz="5400" b="1">
                <a:cs typeface="Calibri Light"/>
              </a:rPr>
              <a:t>Goed idee!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872899"/>
            <a:ext cx="5783580" cy="3320668"/>
          </a:xfrm>
        </p:spPr>
        <p:txBody>
          <a:bodyPr vert="horz" lIns="91440" tIns="45720" rIns="91440" bIns="45720" rtlCol="0" anchor="t">
            <a:normAutofit/>
          </a:bodyPr>
          <a:lstStyle/>
          <a:p>
            <a:pPr marL="0" indent="0">
              <a:buNone/>
            </a:pPr>
            <a:r>
              <a:rPr lang="nl-BE">
                <a:solidFill>
                  <a:schemeClr val="tx1">
                    <a:lumMod val="85000"/>
                    <a:lumOff val="15000"/>
                  </a:schemeClr>
                </a:solidFill>
                <a:cs typeface="Calibri"/>
              </a:rPr>
              <a:t>De reis van België naar Antarctica is lang en gaat over </a:t>
            </a:r>
            <a:r>
              <a:rPr lang="nl-BE" b="1">
                <a:solidFill>
                  <a:schemeClr val="tx1">
                    <a:lumMod val="85000"/>
                    <a:lumOff val="15000"/>
                  </a:schemeClr>
                </a:solidFill>
                <a:cs typeface="Calibri"/>
              </a:rPr>
              <a:t>land en zee</a:t>
            </a:r>
            <a:r>
              <a:rPr lang="nl-BE">
                <a:solidFill>
                  <a:schemeClr val="tx1">
                    <a:lumMod val="85000"/>
                    <a:lumOff val="15000"/>
                  </a:schemeClr>
                </a:solidFill>
                <a:cs typeface="Calibri"/>
              </a:rPr>
              <a:t>. Om al het materiaal mee te kunnen nemen gaan we met het vliegtuig en de boot.</a:t>
            </a:r>
          </a:p>
          <a:p>
            <a:pPr marL="0" indent="0">
              <a:buNone/>
            </a:pPr>
            <a:r>
              <a:rPr lang="nl-BE">
                <a:solidFill>
                  <a:schemeClr val="tx1">
                    <a:lumMod val="85000"/>
                    <a:lumOff val="15000"/>
                  </a:schemeClr>
                </a:solidFill>
                <a:cs typeface="Calibri"/>
              </a:rPr>
              <a:t>Zwemmen is geen goed idee, het water is veel te koud en je kunt snel onderkoeld raken. </a:t>
            </a:r>
          </a:p>
          <a:p>
            <a:pPr marL="0" indent="0">
              <a:buNone/>
            </a:pPr>
            <a:endParaRPr lang="nl-NL" sz="2800">
              <a:cs typeface="Calibri" panose="020F0502020204030204"/>
            </a:endParaRPr>
          </a:p>
        </p:txBody>
      </p:sp>
      <p:sp>
        <p:nvSpPr>
          <p:cNvPr id="11" name="Rectangle: Rounded Corners 6">
            <a:extLst>
              <a:ext uri="{FF2B5EF4-FFF2-40B4-BE49-F238E27FC236}">
                <a16:creationId xmlns:a16="http://schemas.microsoft.com/office/drawing/2014/main" id="{E5AF42AF-AF8E-DA26-335B-E66270853093}"/>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14" name="Picture 5">
            <a:extLst>
              <a:ext uri="{FF2B5EF4-FFF2-40B4-BE49-F238E27FC236}">
                <a16:creationId xmlns:a16="http://schemas.microsoft.com/office/drawing/2014/main" id="{9F150ADF-0786-4906-2E8E-98C4874EBC97}"/>
              </a:ext>
            </a:extLst>
          </p:cNvPr>
          <p:cNvPicPr>
            <a:picLocks noChangeAspect="1"/>
          </p:cNvPicPr>
          <p:nvPr/>
        </p:nvPicPr>
        <p:blipFill>
          <a:blip r:embed="rId3"/>
          <a:stretch>
            <a:fillRect/>
          </a:stretch>
        </p:blipFill>
        <p:spPr>
          <a:xfrm>
            <a:off x="3310289" y="6136417"/>
            <a:ext cx="543466" cy="529089"/>
          </a:xfrm>
          <a:prstGeom prst="rect">
            <a:avLst/>
          </a:prstGeom>
        </p:spPr>
      </p:pic>
      <p:pic>
        <p:nvPicPr>
          <p:cNvPr id="4" name="Picture 6">
            <a:extLst>
              <a:ext uri="{FF2B5EF4-FFF2-40B4-BE49-F238E27FC236}">
                <a16:creationId xmlns:a16="http://schemas.microsoft.com/office/drawing/2014/main" id="{011EFF74-E544-B233-F577-173294D6C5B3}"/>
              </a:ext>
            </a:extLst>
          </p:cNvPr>
          <p:cNvPicPr>
            <a:picLocks noChangeAspect="1"/>
          </p:cNvPicPr>
          <p:nvPr/>
        </p:nvPicPr>
        <p:blipFill>
          <a:blip r:embed="rId4" cstate="print">
            <a:extLst>
              <a:ext uri="{28A0092B-C50C-407E-A947-70E740481C1C}">
                <a14:useLocalDpi xmlns:a14="http://schemas.microsoft.com/office/drawing/2010/main" val="0"/>
              </a:ext>
            </a:extLst>
          </a:blip>
          <a:srcRect l="3005" r="3005"/>
          <a:stretch/>
        </p:blipFill>
        <p:spPr>
          <a:xfrm>
            <a:off x="8144355" y="0"/>
            <a:ext cx="4047645" cy="3601065"/>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Picture 4">
            <a:extLst>
              <a:ext uri="{FF2B5EF4-FFF2-40B4-BE49-F238E27FC236}">
                <a16:creationId xmlns:a16="http://schemas.microsoft.com/office/drawing/2014/main" id="{23DCCD5E-A2BE-CE82-0A97-2FDFB9D47E3D}"/>
              </a:ext>
            </a:extLst>
          </p:cNvPr>
          <p:cNvPicPr>
            <a:picLocks noChangeAspect="1"/>
          </p:cNvPicPr>
          <p:nvPr/>
        </p:nvPicPr>
        <p:blipFill>
          <a:blip r:embed="rId5" cstate="print">
            <a:extLst>
              <a:ext uri="{28A0092B-C50C-407E-A947-70E740481C1C}">
                <a14:useLocalDpi xmlns:a14="http://schemas.microsoft.com/office/drawing/2010/main" val="0"/>
              </a:ext>
            </a:extLst>
          </a:blip>
          <a:srcRect t="5517" b="5517"/>
          <a:stretch/>
        </p:blipFill>
        <p:spPr>
          <a:xfrm>
            <a:off x="8144355" y="3305703"/>
            <a:ext cx="4047645" cy="3601065"/>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5" name="Slide Number Placeholder 4">
            <a:extLst>
              <a:ext uri="{FF2B5EF4-FFF2-40B4-BE49-F238E27FC236}">
                <a16:creationId xmlns:a16="http://schemas.microsoft.com/office/drawing/2014/main" id="{CA50CDEB-5DF5-7C0A-40B4-85929C30028C}"/>
              </a:ext>
            </a:extLst>
          </p:cNvPr>
          <p:cNvSpPr>
            <a:spLocks noGrp="1"/>
          </p:cNvSpPr>
          <p:nvPr>
            <p:ph type="sldNum" sz="quarter" idx="12"/>
          </p:nvPr>
        </p:nvSpPr>
        <p:spPr/>
        <p:txBody>
          <a:bodyPr/>
          <a:lstStyle/>
          <a:p>
            <a:fld id="{330EA680-D336-4FF7-8B7A-9848BB0A1C32}" type="slidenum">
              <a:rPr lang="en-US" smtClean="0"/>
              <a:t>14</a:t>
            </a:fld>
            <a:endParaRPr lang="en-US"/>
          </a:p>
        </p:txBody>
      </p:sp>
      <p:pic>
        <p:nvPicPr>
          <p:cNvPr id="6" name="Picture 2" descr="Geen beschrijving beschikbaar.">
            <a:hlinkClick r:id="rId6" action="ppaction://hlinksldjump"/>
            <a:extLst>
              <a:ext uri="{FF2B5EF4-FFF2-40B4-BE49-F238E27FC236}">
                <a16:creationId xmlns:a16="http://schemas.microsoft.com/office/drawing/2014/main" id="{34E1EC4B-9518-F6D9-2860-D47E9F8CF1D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5011" y="5907632"/>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D606834-1AF3-6E9D-9D2F-B547C7AEF9A7}"/>
              </a:ext>
            </a:extLst>
          </p:cNvPr>
          <p:cNvPicPr>
            <a:picLocks noChangeAspect="1"/>
          </p:cNvPicPr>
          <p:nvPr/>
        </p:nvPicPr>
        <p:blipFill>
          <a:blip r:embed="rId9" cstate="print">
            <a:extLst>
              <a:ext uri="{28A0092B-C50C-407E-A947-70E740481C1C}">
                <a14:useLocalDpi xmlns:a14="http://schemas.microsoft.com/office/drawing/2010/main" val="0"/>
              </a:ext>
            </a:extLst>
          </a:blip>
          <a:srcRect t="1303" b="1303"/>
          <a:stretch/>
        </p:blipFill>
        <p:spPr>
          <a:xfrm rot="20683708">
            <a:off x="7468270" y="2663490"/>
            <a:ext cx="1874261" cy="1825403"/>
          </a:xfrm>
          <a:prstGeom prst="ellipse">
            <a:avLst/>
          </a:prstGeom>
          <a:ln>
            <a:noFill/>
          </a:ln>
          <a:effectLst>
            <a:softEdge rad="112500"/>
          </a:effectLst>
        </p:spPr>
      </p:pic>
    </p:spTree>
    <p:extLst>
      <p:ext uri="{BB962C8B-B14F-4D97-AF65-F5344CB8AC3E}">
        <p14:creationId xmlns:p14="http://schemas.microsoft.com/office/powerpoint/2010/main" val="294192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13F013C0-3AB7-15D6-B3DF-06CBB7C2F943}"/>
              </a:ext>
            </a:extLst>
          </p:cNvPr>
          <p:cNvSpPr/>
          <p:nvPr/>
        </p:nvSpPr>
        <p:spPr>
          <a:xfrm>
            <a:off x="6348549" y="243841"/>
            <a:ext cx="5155013"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nl-NL" sz="4000" b="1">
                <a:cs typeface="Calibri"/>
              </a:rPr>
              <a:t>Wist je dat…?</a:t>
            </a:r>
          </a:p>
          <a:p>
            <a:r>
              <a:rPr lang="nl-NL" sz="3200">
                <a:cs typeface="Calibri"/>
              </a:rPr>
              <a:t>Poolwetenschappers vanuit België een vliegtuig nemen naar </a:t>
            </a:r>
            <a:r>
              <a:rPr lang="nl-NL" sz="3200" b="1">
                <a:cs typeface="Calibri"/>
              </a:rPr>
              <a:t>Kaapstad</a:t>
            </a:r>
            <a:r>
              <a:rPr lang="nl-NL" sz="3200">
                <a:cs typeface="Calibri"/>
              </a:rPr>
              <a:t>. Vanuit deze stad in Zuid-Afrika kunnen de wetenschappers naar Antarctica worden gebracht met het vliegtuig. Grote materialen, die nodig zijn voor het onderzoek, worden later met de boot bezorgd.</a:t>
            </a:r>
            <a:endParaRPr lang="nl-NL" sz="3200"/>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3"/>
          <a:stretch>
            <a:fillRect/>
          </a:stretch>
        </p:blipFill>
        <p:spPr>
          <a:xfrm>
            <a:off x="10187055" y="243771"/>
            <a:ext cx="942696" cy="928149"/>
          </a:xfrm>
          <a:prstGeom prst="rect">
            <a:avLst/>
          </a:prstGeom>
        </p:spPr>
      </p:pic>
      <p:pic>
        <p:nvPicPr>
          <p:cNvPr id="4" name="Afbeelding 3">
            <a:extLst>
              <a:ext uri="{FF2B5EF4-FFF2-40B4-BE49-F238E27FC236}">
                <a16:creationId xmlns:a16="http://schemas.microsoft.com/office/drawing/2014/main" id="{7B5D4EFA-F4C4-580E-BB68-B9970623A4DD}"/>
              </a:ext>
            </a:extLst>
          </p:cNvPr>
          <p:cNvPicPr>
            <a:picLocks noChangeAspect="1"/>
          </p:cNvPicPr>
          <p:nvPr/>
        </p:nvPicPr>
        <p:blipFill rotWithShape="1">
          <a:blip r:embed="rId4"/>
          <a:srcRect t="5009" b="5954"/>
          <a:stretch/>
        </p:blipFill>
        <p:spPr>
          <a:xfrm>
            <a:off x="-368142" y="0"/>
            <a:ext cx="6219727"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pic>
        <p:nvPicPr>
          <p:cNvPr id="5" name="Picture 2" descr="Geen beschrijving beschikbaar.">
            <a:hlinkClick r:id="rId5" action="ppaction://hlinksldjump"/>
            <a:extLst>
              <a:ext uri="{FF2B5EF4-FFF2-40B4-BE49-F238E27FC236}">
                <a16:creationId xmlns:a16="http://schemas.microsoft.com/office/drawing/2014/main" id="{FFEE5289-1483-64F7-6768-8479CED49A0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23173"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37B3F56-7337-32D8-E946-0C20E5532443}"/>
              </a:ext>
            </a:extLst>
          </p:cNvPr>
          <p:cNvSpPr>
            <a:spLocks noGrp="1"/>
          </p:cNvSpPr>
          <p:nvPr>
            <p:ph type="sldNum" sz="quarter" idx="12"/>
          </p:nvPr>
        </p:nvSpPr>
        <p:spPr/>
        <p:txBody>
          <a:bodyPr/>
          <a:lstStyle/>
          <a:p>
            <a:fld id="{330EA680-D336-4FF7-8B7A-9848BB0A1C32}" type="slidenum">
              <a:rPr lang="en-US" smtClean="0"/>
              <a:t>15</a:t>
            </a:fld>
            <a:endParaRPr lang="en-US"/>
          </a:p>
        </p:txBody>
      </p:sp>
    </p:spTree>
    <p:extLst>
      <p:ext uri="{BB962C8B-B14F-4D97-AF65-F5344CB8AC3E}">
        <p14:creationId xmlns:p14="http://schemas.microsoft.com/office/powerpoint/2010/main" val="2446783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368602" cy="1956841"/>
          </a:xfrm>
        </p:spPr>
        <p:txBody>
          <a:bodyPr anchor="b">
            <a:normAutofit/>
          </a:bodyPr>
          <a:lstStyle/>
          <a:p>
            <a:r>
              <a:rPr lang="en-US" sz="5400" b="1" kern="1200" err="1">
                <a:solidFill>
                  <a:schemeClr val="tx1">
                    <a:lumMod val="85000"/>
                    <a:lumOff val="15000"/>
                  </a:schemeClr>
                </a:solidFill>
                <a:latin typeface="+mj-lt"/>
                <a:ea typeface="+mj-ea"/>
                <a:cs typeface="+mj-cs"/>
              </a:rPr>
              <a:t>Pech</a:t>
            </a:r>
            <a:r>
              <a:rPr lang="en-US" sz="5400" b="1" kern="1200">
                <a:solidFill>
                  <a:schemeClr val="tx1">
                    <a:lumMod val="85000"/>
                    <a:lumOff val="15000"/>
                  </a:schemeClr>
                </a:solidFill>
                <a:latin typeface="+mj-lt"/>
                <a:ea typeface="+mj-ea"/>
                <a:cs typeface="+mj-cs"/>
              </a:rPr>
              <a:t> </a:t>
            </a:r>
            <a:r>
              <a:rPr lang="en-US" sz="5400" b="1" kern="1200" err="1">
                <a:solidFill>
                  <a:schemeClr val="tx1">
                    <a:lumMod val="85000"/>
                    <a:lumOff val="15000"/>
                  </a:schemeClr>
                </a:solidFill>
                <a:latin typeface="+mj-lt"/>
                <a:ea typeface="+mj-ea"/>
                <a:cs typeface="+mj-cs"/>
              </a:rPr>
              <a:t>onderweg</a:t>
            </a:r>
            <a:r>
              <a:rPr lang="en-US" sz="5400" b="1" kern="1200">
                <a:solidFill>
                  <a:schemeClr val="tx1">
                    <a:lumMod val="85000"/>
                    <a:lumOff val="15000"/>
                  </a:schemeClr>
                </a:solidFill>
                <a:latin typeface="+mj-lt"/>
                <a:ea typeface="+mj-ea"/>
                <a:cs typeface="+mj-cs"/>
              </a:rPr>
              <a:t>!</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79" y="2872899"/>
            <a:ext cx="3347309" cy="3320668"/>
          </a:xfrm>
        </p:spPr>
        <p:txBody>
          <a:bodyPr vert="horz" lIns="91440" tIns="45720" rIns="91440" bIns="45720" rtlCol="0" anchor="t">
            <a:normAutofit/>
          </a:bodyPr>
          <a:lstStyle/>
          <a:p>
            <a:pPr marL="0" indent="0">
              <a:buNone/>
            </a:pPr>
            <a:r>
              <a:rPr lang="en-US" sz="2800">
                <a:solidFill>
                  <a:schemeClr val="tx1">
                    <a:lumMod val="85000"/>
                    <a:lumOff val="15000"/>
                  </a:schemeClr>
                </a:solidFill>
              </a:rPr>
              <a:t>Oh </a:t>
            </a:r>
            <a:r>
              <a:rPr lang="en-US">
                <a:solidFill>
                  <a:schemeClr val="tx1">
                    <a:lumMod val="85000"/>
                    <a:lumOff val="15000"/>
                  </a:schemeClr>
                </a:solidFill>
              </a:rPr>
              <a:t>ow</a:t>
            </a:r>
            <a:r>
              <a:rPr lang="en-US" sz="2800">
                <a:solidFill>
                  <a:schemeClr val="tx1">
                    <a:lumMod val="85000"/>
                    <a:lumOff val="15000"/>
                  </a:schemeClr>
                </a:solidFill>
              </a:rPr>
              <a:t>, de navigator </a:t>
            </a:r>
            <a:r>
              <a:rPr lang="en-US" sz="2800" err="1">
                <a:solidFill>
                  <a:schemeClr val="tx1">
                    <a:lumMod val="85000"/>
                    <a:lumOff val="15000"/>
                  </a:schemeClr>
                </a:solidFill>
              </a:rPr>
              <a:t>geeft</a:t>
            </a:r>
            <a:r>
              <a:rPr lang="en-US" sz="2800">
                <a:solidFill>
                  <a:schemeClr val="tx1">
                    <a:lumMod val="85000"/>
                    <a:lumOff val="15000"/>
                  </a:schemeClr>
                </a:solidFill>
              </a:rPr>
              <a:t> </a:t>
            </a:r>
            <a:r>
              <a:rPr lang="en-US" sz="2800" err="1">
                <a:solidFill>
                  <a:schemeClr val="tx1">
                    <a:lumMod val="85000"/>
                    <a:lumOff val="15000"/>
                  </a:schemeClr>
                </a:solidFill>
              </a:rPr>
              <a:t>aan</a:t>
            </a:r>
            <a:r>
              <a:rPr lang="en-US" sz="2800">
                <a:solidFill>
                  <a:schemeClr val="tx1">
                    <a:lumMod val="85000"/>
                    <a:lumOff val="15000"/>
                  </a:schemeClr>
                </a:solidFill>
              </a:rPr>
              <a:t> </a:t>
            </a:r>
            <a:r>
              <a:rPr lang="en-US" sz="2800" err="1">
                <a:solidFill>
                  <a:schemeClr val="tx1">
                    <a:lumMod val="85000"/>
                    <a:lumOff val="15000"/>
                  </a:schemeClr>
                </a:solidFill>
              </a:rPr>
              <a:t>dat</a:t>
            </a:r>
            <a:r>
              <a:rPr lang="en-US" sz="2800">
                <a:solidFill>
                  <a:schemeClr val="tx1">
                    <a:lumMod val="85000"/>
                    <a:lumOff val="15000"/>
                  </a:schemeClr>
                </a:solidFill>
              </a:rPr>
              <a:t> de </a:t>
            </a:r>
            <a:r>
              <a:rPr lang="en-US" sz="2800" err="1">
                <a:solidFill>
                  <a:schemeClr val="tx1">
                    <a:lumMod val="85000"/>
                    <a:lumOff val="15000"/>
                  </a:schemeClr>
                </a:solidFill>
              </a:rPr>
              <a:t>geplande</a:t>
            </a:r>
            <a:r>
              <a:rPr lang="en-US" sz="2800">
                <a:solidFill>
                  <a:schemeClr val="tx1">
                    <a:lumMod val="85000"/>
                    <a:lumOff val="15000"/>
                  </a:schemeClr>
                </a:solidFill>
              </a:rPr>
              <a:t> route </a:t>
            </a:r>
            <a:r>
              <a:rPr lang="en-US" sz="2800" err="1">
                <a:solidFill>
                  <a:schemeClr val="tx1">
                    <a:lumMod val="85000"/>
                    <a:lumOff val="15000"/>
                  </a:schemeClr>
                </a:solidFill>
              </a:rPr>
              <a:t>bedekt</a:t>
            </a:r>
            <a:r>
              <a:rPr lang="en-US" sz="2800">
                <a:solidFill>
                  <a:schemeClr val="tx1">
                    <a:lumMod val="85000"/>
                    <a:lumOff val="15000"/>
                  </a:schemeClr>
                </a:solidFill>
              </a:rPr>
              <a:t> is met </a:t>
            </a:r>
            <a:r>
              <a:rPr lang="en-US">
                <a:solidFill>
                  <a:schemeClr val="tx1">
                    <a:lumMod val="85000"/>
                    <a:lumOff val="15000"/>
                  </a:schemeClr>
                </a:solidFill>
              </a:rPr>
              <a:t>zee-</a:t>
            </a:r>
            <a:r>
              <a:rPr lang="en-US" err="1">
                <a:solidFill>
                  <a:schemeClr val="tx1">
                    <a:lumMod val="85000"/>
                    <a:lumOff val="15000"/>
                  </a:schemeClr>
                </a:solidFill>
              </a:rPr>
              <a:t>ijs</a:t>
            </a:r>
            <a:r>
              <a:rPr lang="en-US">
                <a:solidFill>
                  <a:schemeClr val="tx1">
                    <a:lumMod val="85000"/>
                    <a:lumOff val="15000"/>
                  </a:schemeClr>
                </a:solidFill>
              </a:rPr>
              <a:t> (</a:t>
            </a:r>
            <a:r>
              <a:rPr lang="en-US" err="1">
                <a:solidFill>
                  <a:schemeClr val="tx1">
                    <a:lumMod val="85000"/>
                    <a:lumOff val="15000"/>
                  </a:schemeClr>
                </a:solidFill>
              </a:rPr>
              <a:t>bevroren</a:t>
            </a:r>
            <a:r>
              <a:rPr lang="en-US">
                <a:solidFill>
                  <a:schemeClr val="tx1">
                    <a:lumMod val="85000"/>
                    <a:lumOff val="15000"/>
                  </a:schemeClr>
                </a:solidFill>
              </a:rPr>
              <a:t> </a:t>
            </a:r>
            <a:r>
              <a:rPr lang="en-US" err="1">
                <a:solidFill>
                  <a:schemeClr val="tx1">
                    <a:lumMod val="85000"/>
                    <a:lumOff val="15000"/>
                  </a:schemeClr>
                </a:solidFill>
              </a:rPr>
              <a:t>zeewater</a:t>
            </a:r>
            <a:r>
              <a:rPr lang="en-US">
                <a:solidFill>
                  <a:schemeClr val="tx1">
                    <a:lumMod val="85000"/>
                    <a:lumOff val="15000"/>
                  </a:schemeClr>
                </a:solidFill>
              </a:rPr>
              <a:t>).</a:t>
            </a:r>
            <a:endParaRPr lang="en-US" sz="2800">
              <a:solidFill>
                <a:schemeClr val="tx1">
                  <a:lumMod val="85000"/>
                  <a:lumOff val="15000"/>
                </a:schemeClr>
              </a:solidFill>
            </a:endParaRPr>
          </a:p>
          <a:p>
            <a:pPr marL="0" indent="0">
              <a:buNone/>
            </a:pPr>
            <a:r>
              <a:rPr lang="en-US" sz="2800" b="1">
                <a:solidFill>
                  <a:schemeClr val="tx1">
                    <a:lumMod val="85000"/>
                    <a:lumOff val="15000"/>
                  </a:schemeClr>
                </a:solidFill>
              </a:rPr>
              <a:t>Wat ga je </a:t>
            </a:r>
            <a:r>
              <a:rPr lang="en-US" sz="2800" b="1" err="1">
                <a:solidFill>
                  <a:schemeClr val="tx1">
                    <a:lumMod val="85000"/>
                    <a:lumOff val="15000"/>
                  </a:schemeClr>
                </a:solidFill>
              </a:rPr>
              <a:t>doen</a:t>
            </a:r>
            <a:r>
              <a:rPr lang="en-US" sz="2800" b="1">
                <a:solidFill>
                  <a:schemeClr val="tx1">
                    <a:lumMod val="85000"/>
                    <a:lumOff val="15000"/>
                  </a:schemeClr>
                </a:solidFill>
              </a:rPr>
              <a:t>?</a:t>
            </a:r>
            <a:endParaRPr lang="en-US" sz="2800" b="1">
              <a:solidFill>
                <a:schemeClr val="tx1">
                  <a:lumMod val="85000"/>
                  <a:lumOff val="15000"/>
                </a:schemeClr>
              </a:solidFill>
              <a:cs typeface="Calibri"/>
            </a:endParaRPr>
          </a:p>
        </p:txBody>
      </p:sp>
      <p:pic>
        <p:nvPicPr>
          <p:cNvPr id="4" name="Picture 2" descr="a cartoon of a large boat that cannot sail further because it is obstructed by thick ice. The feel must be joyful. The boat looks less industrial">
            <a:extLst>
              <a:ext uri="{FF2B5EF4-FFF2-40B4-BE49-F238E27FC236}">
                <a16:creationId xmlns:a16="http://schemas.microsoft.com/office/drawing/2014/main" id="{1279F977-529B-42DF-FA86-33159E0C7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41" r="1" b="9942"/>
          <a:stretch/>
        </p:blipFill>
        <p:spPr bwMode="auto">
          <a:xfrm>
            <a:off x="3987388" y="0"/>
            <a:ext cx="8201564"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pic>
        <p:nvPicPr>
          <p:cNvPr id="8" name="Picture 2" descr="Geen beschrijving beschikbaar.">
            <a:hlinkClick r:id="rId4" action="ppaction://hlinksldjump"/>
            <a:extLst>
              <a:ext uri="{FF2B5EF4-FFF2-40B4-BE49-F238E27FC236}">
                <a16:creationId xmlns:a16="http://schemas.microsoft.com/office/drawing/2014/main" id="{FA4B3CC1-5A3B-2633-0EF5-317D1DB1D8B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7203" y="5894407"/>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fld id="{330EA680-D336-4FF7-8B7A-9848BB0A1C32}" type="slidenum">
              <a:rPr lang="en-US" smtClean="0"/>
              <a:t>16</a:t>
            </a:fld>
            <a:endParaRPr lang="en-US"/>
          </a:p>
        </p:txBody>
      </p:sp>
    </p:spTree>
    <p:extLst>
      <p:ext uri="{BB962C8B-B14F-4D97-AF65-F5344CB8AC3E}">
        <p14:creationId xmlns:p14="http://schemas.microsoft.com/office/powerpoint/2010/main" val="2734818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a cartoon of a large boat that cannot sail further because it is obstructed by thick ice. The feel must be joyful. The boat looks less industrial">
            <a:extLst>
              <a:ext uri="{FF2B5EF4-FFF2-40B4-BE49-F238E27FC236}">
                <a16:creationId xmlns:a16="http://schemas.microsoft.com/office/drawing/2014/main" id="{2F7A9F94-B879-1964-63E1-89B2A500144A}"/>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6441" r="1" b="9942"/>
          <a:stretch/>
        </p:blipFill>
        <p:spPr bwMode="auto">
          <a:xfrm>
            <a:off x="0" y="0"/>
            <a:ext cx="7787654" cy="6511896"/>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387926" y="1561712"/>
            <a:ext cx="3681086" cy="1875640"/>
          </a:xfrm>
        </p:spPr>
        <p:txBody>
          <a:bodyPr vert="horz" lIns="91440" tIns="45720" rIns="91440" bIns="45720" rtlCol="0" anchor="b">
            <a:normAutofit/>
          </a:bodyPr>
          <a:lstStyle/>
          <a:p>
            <a:r>
              <a:rPr lang="nl-NL" sz="4000" b="1">
                <a:cs typeface="Calibri Light"/>
              </a:rPr>
              <a:t>Duid aan:</a:t>
            </a:r>
            <a:br>
              <a:rPr lang="nl-NL" sz="4000">
                <a:cs typeface="Calibri Light"/>
              </a:rPr>
            </a:br>
            <a:br>
              <a:rPr lang="nl-NL" sz="4000">
                <a:cs typeface="Calibri Light"/>
              </a:rPr>
            </a:br>
            <a:r>
              <a:rPr lang="nl-NL" sz="4000">
                <a:cs typeface="Calibri Light"/>
              </a:rPr>
              <a:t>Hoe ga je varen?</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hlinkClick r:id="rId4" action="ppaction://hlinksldjump"/>
            <a:extLst>
              <a:ext uri="{FF2B5EF4-FFF2-40B4-BE49-F238E27FC236}">
                <a16:creationId xmlns:a16="http://schemas.microsoft.com/office/drawing/2014/main" id="{9082FBED-6170-6A14-DE1C-CA316CA4A94B}"/>
              </a:ext>
            </a:extLst>
          </p:cNvPr>
          <p:cNvSpPr/>
          <p:nvPr/>
        </p:nvSpPr>
        <p:spPr>
          <a:xfrm>
            <a:off x="6365007" y="214903"/>
            <a:ext cx="4399470" cy="3105508"/>
          </a:xfrm>
          <a:prstGeom prst="ellipse">
            <a:avLst/>
          </a:prstGeom>
          <a:solidFill>
            <a:srgbClr val="1F4E79"/>
          </a:soli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nl-NL" sz="4000" b="1" u="sng">
                <a:cs typeface="Calibri"/>
              </a:rPr>
              <a:t>Door</a:t>
            </a:r>
            <a:r>
              <a:rPr lang="nl-NL" sz="4000">
                <a:cs typeface="Calibri"/>
              </a:rPr>
              <a:t> het zee-ijs </a:t>
            </a:r>
          </a:p>
        </p:txBody>
      </p:sp>
      <p:sp>
        <p:nvSpPr>
          <p:cNvPr id="3" name="Oval 2">
            <a:hlinkClick r:id="rId5" action="ppaction://hlinksldjump"/>
            <a:extLst>
              <a:ext uri="{FF2B5EF4-FFF2-40B4-BE49-F238E27FC236}">
                <a16:creationId xmlns:a16="http://schemas.microsoft.com/office/drawing/2014/main" id="{F4DB90A9-8596-B435-0C40-1B194B1FB146}"/>
              </a:ext>
            </a:extLst>
          </p:cNvPr>
          <p:cNvSpPr/>
          <p:nvPr/>
        </p:nvSpPr>
        <p:spPr>
          <a:xfrm>
            <a:off x="6264365" y="3521697"/>
            <a:ext cx="4615130" cy="3076753"/>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4000" b="1" u="sng">
                <a:cs typeface="Calibri"/>
              </a:rPr>
              <a:t>Rond</a:t>
            </a:r>
            <a:r>
              <a:rPr lang="nl-NL" sz="4000">
                <a:cs typeface="Calibri"/>
              </a:rPr>
              <a:t> het zee-ijs </a:t>
            </a:r>
          </a:p>
        </p:txBody>
      </p:sp>
      <p:cxnSp>
        <p:nvCxnSpPr>
          <p:cNvPr id="6" name="Straight Arrow Connector 5">
            <a:extLst>
              <a:ext uri="{FF2B5EF4-FFF2-40B4-BE49-F238E27FC236}">
                <a16:creationId xmlns:a16="http://schemas.microsoft.com/office/drawing/2014/main" id="{DA2987DE-C5CA-B880-FA27-E02C9DFCC7FE}"/>
              </a:ext>
            </a:extLst>
          </p:cNvPr>
          <p:cNvCxnSpPr/>
          <p:nvPr/>
        </p:nvCxnSpPr>
        <p:spPr>
          <a:xfrm>
            <a:off x="7204964" y="1061670"/>
            <a:ext cx="976183"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8" name="Arrow: Circular 7">
            <a:extLst>
              <a:ext uri="{FF2B5EF4-FFF2-40B4-BE49-F238E27FC236}">
                <a16:creationId xmlns:a16="http://schemas.microsoft.com/office/drawing/2014/main" id="{BD379B8C-77BD-9283-0A70-A2CA21BE105C}"/>
              </a:ext>
            </a:extLst>
          </p:cNvPr>
          <p:cNvSpPr/>
          <p:nvPr/>
        </p:nvSpPr>
        <p:spPr>
          <a:xfrm rot="5400000" flipV="1">
            <a:off x="7013083" y="3885315"/>
            <a:ext cx="1261594" cy="1859797"/>
          </a:xfrm>
          <a:prstGeom prst="circularArrow">
            <a:avLst>
              <a:gd name="adj1" fmla="val 5610"/>
              <a:gd name="adj2" fmla="val 1142319"/>
              <a:gd name="adj3" fmla="val 20107978"/>
              <a:gd name="adj4" fmla="val 11197361"/>
              <a:gd name="adj5" fmla="val 125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8">
            <a:extLst>
              <a:ext uri="{FF2B5EF4-FFF2-40B4-BE49-F238E27FC236}">
                <a16:creationId xmlns:a16="http://schemas.microsoft.com/office/drawing/2014/main" id="{302BF9D4-8ABB-927F-A3F2-BAD05F0462B9}"/>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357896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BBA755-4795-FCCD-12B5-98860BBBA9FD}"/>
              </a:ext>
            </a:extLst>
          </p:cNvPr>
          <p:cNvSpPr>
            <a:spLocks noGrp="1"/>
          </p:cNvSpPr>
          <p:nvPr>
            <p:ph type="title"/>
          </p:nvPr>
        </p:nvSpPr>
        <p:spPr>
          <a:xfrm>
            <a:off x="640080" y="325369"/>
            <a:ext cx="4368602" cy="1956841"/>
          </a:xfrm>
        </p:spPr>
        <p:txBody>
          <a:bodyPr anchor="b">
            <a:normAutofit/>
          </a:bodyPr>
          <a:lstStyle/>
          <a:p>
            <a:r>
              <a:rPr lang="nl-NL" sz="5000" b="1">
                <a:cs typeface="Calibri" panose="020F0502020204030204"/>
              </a:rPr>
              <a:t>Wat een tijdsverspilling...</a:t>
            </a:r>
            <a:endParaRPr lang="nl-NL" sz="5000" b="1">
              <a:latin typeface="+mj-lt"/>
              <a:cs typeface="Calibri" panose="020F0502020204030204"/>
            </a:endParaRPr>
          </a:p>
        </p:txBody>
      </p:sp>
      <p:sp>
        <p:nvSpPr>
          <p:cNvPr id="8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022DB7A1-3122-A4BE-2586-D65DB3E420D9}"/>
              </a:ext>
            </a:extLst>
          </p:cNvPr>
          <p:cNvSpPr>
            <a:spLocks noGrp="1"/>
          </p:cNvSpPr>
          <p:nvPr>
            <p:ph idx="1"/>
          </p:nvPr>
        </p:nvSpPr>
        <p:spPr>
          <a:xfrm>
            <a:off x="640080" y="2748235"/>
            <a:ext cx="4243589" cy="3320668"/>
          </a:xfrm>
        </p:spPr>
        <p:txBody>
          <a:bodyPr vert="horz" lIns="91440" tIns="45720" rIns="91440" bIns="45720" rtlCol="0">
            <a:normAutofit fontScale="92500" lnSpcReduction="10000"/>
          </a:bodyPr>
          <a:lstStyle/>
          <a:p>
            <a:pPr marL="0" indent="0">
              <a:buNone/>
            </a:pPr>
            <a:r>
              <a:rPr lang="nl-NL">
                <a:cs typeface="Calibri" panose="020F0502020204030204"/>
              </a:rPr>
              <a:t>Rond het ijs varen is een optie maar niet de beste. Het lijkt misschien een beetje raar maar je kan door het zee-ijs varen. Dit komt omdat een </a:t>
            </a:r>
            <a:r>
              <a:rPr lang="nl-NL" b="1">
                <a:cs typeface="Calibri" panose="020F0502020204030204"/>
              </a:rPr>
              <a:t>ijsbreker</a:t>
            </a:r>
            <a:r>
              <a:rPr lang="nl-NL">
                <a:cs typeface="Calibri" panose="020F0502020204030204"/>
              </a:rPr>
              <a:t> (een sterk schip) hier makkelijk door kan varen omdat het ijs maar enkele meters dik is. Geen probleem dus voor ons sterke schip!</a:t>
            </a:r>
          </a:p>
          <a:p>
            <a:pPr marL="0" indent="0">
              <a:buNone/>
            </a:pPr>
            <a:endParaRPr lang="en-US" sz="2200">
              <a:cs typeface="Calibri" panose="020F0502020204030204"/>
            </a:endParaRPr>
          </a:p>
          <a:p>
            <a:pPr marL="0" indent="0">
              <a:buNone/>
            </a:pPr>
            <a:endParaRPr lang="en-US" sz="2200">
              <a:cs typeface="Calibri" panose="020F0502020204030204"/>
            </a:endParaRPr>
          </a:p>
        </p:txBody>
      </p:sp>
      <p:pic>
        <p:nvPicPr>
          <p:cNvPr id="5" name="Picture 5">
            <a:extLst>
              <a:ext uri="{FF2B5EF4-FFF2-40B4-BE49-F238E27FC236}">
                <a16:creationId xmlns:a16="http://schemas.microsoft.com/office/drawing/2014/main" id="{33CAA6DB-954E-C0B7-2AC0-BCAB6221D5C4}"/>
              </a:ext>
            </a:extLst>
          </p:cNvPr>
          <p:cNvPicPr>
            <a:picLocks noChangeAspect="1"/>
          </p:cNvPicPr>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Slide Number Placeholder 2">
            <a:extLst>
              <a:ext uri="{FF2B5EF4-FFF2-40B4-BE49-F238E27FC236}">
                <a16:creationId xmlns:a16="http://schemas.microsoft.com/office/drawing/2014/main" id="{B6D2D60E-84F6-35E2-9B44-82DA5FC6B57B}"/>
              </a:ext>
            </a:extLst>
          </p:cNvPr>
          <p:cNvSpPr>
            <a:spLocks noGrp="1"/>
          </p:cNvSpPr>
          <p:nvPr>
            <p:ph type="sldNum" sz="quarter" idx="12"/>
          </p:nvPr>
        </p:nvSpPr>
        <p:spPr>
          <a:xfrm>
            <a:off x="10439400" y="6356350"/>
            <a:ext cx="914400" cy="365125"/>
          </a:xfrm>
        </p:spPr>
        <p:txBody>
          <a:bodyPr>
            <a:normAutofit/>
          </a:bodyPr>
          <a:lstStyle/>
          <a:p>
            <a:pPr>
              <a:spcAft>
                <a:spcPts val="600"/>
              </a:spcAft>
            </a:pPr>
            <a:fld id="{330EA680-D336-4FF7-8B7A-9848BB0A1C32}" type="slidenum">
              <a:rPr lang="en-US">
                <a:solidFill>
                  <a:srgbClr val="FFFFFF"/>
                </a:solidFill>
              </a:rPr>
              <a:pPr>
                <a:spcAft>
                  <a:spcPts val="600"/>
                </a:spcAft>
              </a:pPr>
              <a:t>18</a:t>
            </a:fld>
            <a:endParaRPr lang="en-US">
              <a:solidFill>
                <a:srgbClr val="FFFFFF"/>
              </a:solidFill>
            </a:endParaRPr>
          </a:p>
        </p:txBody>
      </p:sp>
      <p:sp>
        <p:nvSpPr>
          <p:cNvPr id="6" name="Rectangle: Rounded Corners 6">
            <a:extLst>
              <a:ext uri="{FF2B5EF4-FFF2-40B4-BE49-F238E27FC236}">
                <a16:creationId xmlns:a16="http://schemas.microsoft.com/office/drawing/2014/main" id="{BC51F581-12C7-36DD-0089-7E206E1E80FC}"/>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9" name="Picture 8">
            <a:extLst>
              <a:ext uri="{FF2B5EF4-FFF2-40B4-BE49-F238E27FC236}">
                <a16:creationId xmlns:a16="http://schemas.microsoft.com/office/drawing/2014/main" id="{061C8717-A21E-5227-5663-A4677FED35E8}"/>
              </a:ext>
            </a:extLst>
          </p:cNvPr>
          <p:cNvPicPr>
            <a:picLocks noChangeAspect="1"/>
          </p:cNvPicPr>
          <p:nvPr/>
        </p:nvPicPr>
        <p:blipFill>
          <a:blip r:embed="rId4"/>
          <a:stretch>
            <a:fillRect/>
          </a:stretch>
        </p:blipFill>
        <p:spPr>
          <a:xfrm>
            <a:off x="3310289" y="6136417"/>
            <a:ext cx="543466" cy="529089"/>
          </a:xfrm>
          <a:prstGeom prst="rect">
            <a:avLst/>
          </a:prstGeom>
        </p:spPr>
      </p:pic>
      <p:pic>
        <p:nvPicPr>
          <p:cNvPr id="11" name="Picture 10" descr="Geen beschrijving beschikbaar.">
            <a:hlinkClick r:id="rId5" action="ppaction://hlinksldjump"/>
            <a:extLst>
              <a:ext uri="{FF2B5EF4-FFF2-40B4-BE49-F238E27FC236}">
                <a16:creationId xmlns:a16="http://schemas.microsoft.com/office/drawing/2014/main" id="{C28A544C-8442-4021-7A15-500FB52DFC5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524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2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3" descr="Afbeelding met tekst, water, boot&#10;&#10;Automatisch gegenereerde beschrijving">
            <a:extLst>
              <a:ext uri="{FF2B5EF4-FFF2-40B4-BE49-F238E27FC236}">
                <a16:creationId xmlns:a16="http://schemas.microsoft.com/office/drawing/2014/main" id="{328B5F20-5DB9-5D2D-736A-2A5CA4F3BAA5}"/>
              </a:ext>
            </a:extLst>
          </p:cNvPr>
          <p:cNvPicPr>
            <a:picLocks noChangeAspect="1"/>
          </p:cNvPicPr>
          <p:nvPr/>
        </p:nvPicPr>
        <p:blipFill rotWithShape="1">
          <a:blip r:embed="rId3">
            <a:extLst>
              <a:ext uri="{28A0092B-C50C-407E-A947-70E740481C1C}">
                <a14:useLocalDpi xmlns:a14="http://schemas.microsoft.com/office/drawing/2010/main" val="0"/>
              </a:ext>
            </a:extLst>
          </a:blip>
          <a:srcRect t="302" r="15738" b="9925"/>
          <a:stretch/>
        </p:blipFill>
        <p:spPr>
          <a:xfrm>
            <a:off x="6132358" y="12427"/>
            <a:ext cx="6051532"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9BBBA755-4795-FCCD-12B5-98860BBBA9FD}"/>
              </a:ext>
            </a:extLst>
          </p:cNvPr>
          <p:cNvSpPr>
            <a:spLocks noGrp="1"/>
          </p:cNvSpPr>
          <p:nvPr>
            <p:ph type="title"/>
          </p:nvPr>
        </p:nvSpPr>
        <p:spPr>
          <a:xfrm>
            <a:off x="640080" y="325369"/>
            <a:ext cx="4368602" cy="1956841"/>
          </a:xfrm>
        </p:spPr>
        <p:txBody>
          <a:bodyPr anchor="b">
            <a:normAutofit/>
          </a:bodyPr>
          <a:lstStyle/>
          <a:p>
            <a:r>
              <a:rPr lang="nl-NL" sz="5000" b="1">
                <a:cs typeface="Calibri"/>
              </a:rPr>
              <a:t>We zijn weer veilig op weg!</a:t>
            </a:r>
            <a:endParaRPr lang="nl-NL" sz="5000" b="1">
              <a:latin typeface="+mj-lt"/>
              <a:cs typeface="Calibri"/>
            </a:endParaRPr>
          </a:p>
        </p:txBody>
      </p:sp>
      <p:sp>
        <p:nvSpPr>
          <p:cNvPr id="8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022DB7A1-3122-A4BE-2586-D65DB3E420D9}"/>
              </a:ext>
            </a:extLst>
          </p:cNvPr>
          <p:cNvSpPr>
            <a:spLocks noGrp="1"/>
          </p:cNvSpPr>
          <p:nvPr>
            <p:ph idx="1"/>
          </p:nvPr>
        </p:nvSpPr>
        <p:spPr>
          <a:xfrm>
            <a:off x="428479" y="2730496"/>
            <a:ext cx="5527807" cy="3891708"/>
          </a:xfrm>
        </p:spPr>
        <p:txBody>
          <a:bodyPr vert="horz" lIns="91440" tIns="45720" rIns="91440" bIns="45720" rtlCol="0" anchor="t">
            <a:noAutofit/>
          </a:bodyPr>
          <a:lstStyle/>
          <a:p>
            <a:pPr marL="0" indent="0">
              <a:buNone/>
            </a:pPr>
            <a:r>
              <a:rPr lang="nl-NL">
                <a:cs typeface="Calibri"/>
              </a:rPr>
              <a:t>Het lijkt misschien raar om door het zee-ijs te varen, maar het kan! Zee-ijs is maar een paar meter dik waardoor een </a:t>
            </a:r>
            <a:r>
              <a:rPr lang="nl-NL" b="1">
                <a:cs typeface="Calibri"/>
              </a:rPr>
              <a:t>ijsbreker</a:t>
            </a:r>
            <a:r>
              <a:rPr lang="nl-NL">
                <a:cs typeface="Calibri"/>
              </a:rPr>
              <a:t> (een sterk schip) door het ijs kan varen. </a:t>
            </a:r>
          </a:p>
          <a:p>
            <a:pPr marL="0" indent="0">
              <a:buNone/>
            </a:pPr>
            <a:r>
              <a:rPr lang="nl-NL">
                <a:cs typeface="Calibri"/>
              </a:rPr>
              <a:t>De kapitein moet zich dus geen zorgen hierom maken, we kunnen veilig door het ijs!</a:t>
            </a:r>
          </a:p>
        </p:txBody>
      </p:sp>
      <p:sp>
        <p:nvSpPr>
          <p:cNvPr id="8" name="Rectangle: Rounded Corners 6">
            <a:extLst>
              <a:ext uri="{FF2B5EF4-FFF2-40B4-BE49-F238E27FC236}">
                <a16:creationId xmlns:a16="http://schemas.microsoft.com/office/drawing/2014/main" id="{4600DC64-A487-79C0-93EB-528BD9F52EEE}"/>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9" name="Picture 5">
            <a:extLst>
              <a:ext uri="{FF2B5EF4-FFF2-40B4-BE49-F238E27FC236}">
                <a16:creationId xmlns:a16="http://schemas.microsoft.com/office/drawing/2014/main" id="{ED7FAB3C-01A7-83E4-D81F-0A5C7FCB1AAC}"/>
              </a:ext>
            </a:extLst>
          </p:cNvPr>
          <p:cNvPicPr>
            <a:picLocks noChangeAspect="1"/>
          </p:cNvPicPr>
          <p:nvPr/>
        </p:nvPicPr>
        <p:blipFill>
          <a:blip r:embed="rId4"/>
          <a:stretch>
            <a:fillRect/>
          </a:stretch>
        </p:blipFill>
        <p:spPr>
          <a:xfrm>
            <a:off x="3310289" y="6136417"/>
            <a:ext cx="543466" cy="529089"/>
          </a:xfrm>
          <a:prstGeom prst="rect">
            <a:avLst/>
          </a:prstGeom>
        </p:spPr>
      </p:pic>
      <p:pic>
        <p:nvPicPr>
          <p:cNvPr id="10" name="Picture 2" descr="Geen beschrijving beschikbaar.">
            <a:hlinkClick r:id="rId5" action="ppaction://hlinksldjump"/>
            <a:extLst>
              <a:ext uri="{FF2B5EF4-FFF2-40B4-BE49-F238E27FC236}">
                <a16:creationId xmlns:a16="http://schemas.microsoft.com/office/drawing/2014/main" id="{5C6B0458-AC41-B071-DB8D-1CC20B2ABE6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4572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99B8537-22E2-9779-A5DF-4AA1BDEE608D}"/>
              </a:ext>
            </a:extLst>
          </p:cNvPr>
          <p:cNvSpPr>
            <a:spLocks noGrp="1"/>
          </p:cNvSpPr>
          <p:nvPr>
            <p:ph type="sldNum" sz="quarter" idx="12"/>
          </p:nvPr>
        </p:nvSpPr>
        <p:spPr/>
        <p:txBody>
          <a:bodyPr/>
          <a:lstStyle/>
          <a:p>
            <a:fld id="{330EA680-D336-4FF7-8B7A-9848BB0A1C32}" type="slidenum">
              <a:rPr lang="en-US" smtClean="0"/>
              <a:t>19</a:t>
            </a:fld>
            <a:endParaRPr lang="en-US"/>
          </a:p>
        </p:txBody>
      </p:sp>
    </p:spTree>
    <p:extLst>
      <p:ext uri="{BB962C8B-B14F-4D97-AF65-F5344CB8AC3E}">
        <p14:creationId xmlns:p14="http://schemas.microsoft.com/office/powerpoint/2010/main" val="293384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fontScale="90000"/>
          </a:bodyPr>
          <a:lstStyle/>
          <a:p>
            <a:r>
              <a:rPr lang="nl-NL" sz="5400" b="1">
                <a:cs typeface="Calibri Light"/>
              </a:rPr>
              <a:t>Ik ga naar Antarctica en neem mee…</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66E15349-30DB-2166-BA12-8713FCE05C4F}"/>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Rectangle: Rounded Corners 6">
            <a:extLst>
              <a:ext uri="{FF2B5EF4-FFF2-40B4-BE49-F238E27FC236}">
                <a16:creationId xmlns:a16="http://schemas.microsoft.com/office/drawing/2014/main" id="{DF9B8139-CDFF-1791-5923-156AACE4F242}"/>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6" name="Picture 5">
            <a:extLst>
              <a:ext uri="{FF2B5EF4-FFF2-40B4-BE49-F238E27FC236}">
                <a16:creationId xmlns:a16="http://schemas.microsoft.com/office/drawing/2014/main" id="{1B53DBAE-7FB3-2EDC-1582-3DEA8249EAEA}"/>
              </a:ext>
            </a:extLst>
          </p:cNvPr>
          <p:cNvPicPr>
            <a:picLocks noChangeAspect="1"/>
          </p:cNvPicPr>
          <p:nvPr/>
        </p:nvPicPr>
        <p:blipFill>
          <a:blip r:embed="rId4"/>
          <a:stretch>
            <a:fillRect/>
          </a:stretch>
        </p:blipFill>
        <p:spPr>
          <a:xfrm>
            <a:off x="3310289" y="6136417"/>
            <a:ext cx="543466" cy="529089"/>
          </a:xfrm>
          <a:prstGeom prst="rect">
            <a:avLst/>
          </a:prstGeom>
        </p:spPr>
      </p:pic>
      <p:sp>
        <p:nvSpPr>
          <p:cNvPr id="7" name="Slide Number Placeholder 6">
            <a:extLst>
              <a:ext uri="{FF2B5EF4-FFF2-40B4-BE49-F238E27FC236}">
                <a16:creationId xmlns:a16="http://schemas.microsoft.com/office/drawing/2014/main" id="{8C4AE7C6-84C4-5D81-606C-FDB19CDE44CE}"/>
              </a:ext>
            </a:extLst>
          </p:cNvPr>
          <p:cNvSpPr>
            <a:spLocks noGrp="1"/>
          </p:cNvSpPr>
          <p:nvPr>
            <p:ph type="sldNum" sz="quarter" idx="12"/>
          </p:nvPr>
        </p:nvSpPr>
        <p:spPr/>
        <p:txBody>
          <a:bodyPr/>
          <a:lstStyle/>
          <a:p>
            <a:fld id="{330EA680-D336-4FF7-8B7A-9848BB0A1C32}" type="slidenum">
              <a:rPr lang="en-US" smtClean="0"/>
              <a:t>2</a:t>
            </a:fld>
            <a:endParaRPr lang="en-US"/>
          </a:p>
        </p:txBody>
      </p:sp>
      <p:pic>
        <p:nvPicPr>
          <p:cNvPr id="9" name="Graphic 8" descr="Toothbrush with solid fill">
            <a:extLst>
              <a:ext uri="{FF2B5EF4-FFF2-40B4-BE49-F238E27FC236}">
                <a16:creationId xmlns:a16="http://schemas.microsoft.com/office/drawing/2014/main" id="{77F65DDA-7551-A41D-1067-3C41840ED3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8971" y="3044296"/>
            <a:ext cx="914400" cy="914400"/>
          </a:xfrm>
          <a:prstGeom prst="rect">
            <a:avLst/>
          </a:prstGeom>
        </p:spPr>
      </p:pic>
      <p:pic>
        <p:nvPicPr>
          <p:cNvPr id="11" name="Graphic 10" descr="Ugly Sweater with solid fill">
            <a:extLst>
              <a:ext uri="{FF2B5EF4-FFF2-40B4-BE49-F238E27FC236}">
                <a16:creationId xmlns:a16="http://schemas.microsoft.com/office/drawing/2014/main" id="{A2478262-2E26-34C6-7FA9-DAC5D6A572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57500" y="2997480"/>
            <a:ext cx="914400" cy="914400"/>
          </a:xfrm>
          <a:prstGeom prst="rect">
            <a:avLst/>
          </a:prstGeom>
        </p:spPr>
      </p:pic>
      <p:pic>
        <p:nvPicPr>
          <p:cNvPr id="13" name="Graphic 12" descr="Boot with solid fill">
            <a:extLst>
              <a:ext uri="{FF2B5EF4-FFF2-40B4-BE49-F238E27FC236}">
                <a16:creationId xmlns:a16="http://schemas.microsoft.com/office/drawing/2014/main" id="{994629FB-DF45-492C-C12F-66AA4A552C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82022" y="3027669"/>
            <a:ext cx="914400" cy="914400"/>
          </a:xfrm>
          <a:prstGeom prst="rect">
            <a:avLst/>
          </a:prstGeom>
        </p:spPr>
      </p:pic>
      <p:pic>
        <p:nvPicPr>
          <p:cNvPr id="1026" name="Picture 2" descr="Sleeping bag - Free holidays icons">
            <a:extLst>
              <a:ext uri="{FF2B5EF4-FFF2-40B4-BE49-F238E27FC236}">
                <a16:creationId xmlns:a16="http://schemas.microsoft.com/office/drawing/2014/main" id="{41548862-5A9B-99AE-CD25-1FAAC92501B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36429" y="3999794"/>
            <a:ext cx="1169096" cy="1169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kini - Free fashion icons">
            <a:extLst>
              <a:ext uri="{FF2B5EF4-FFF2-40B4-BE49-F238E27FC236}">
                <a16:creationId xmlns:a16="http://schemas.microsoft.com/office/drawing/2014/main" id="{C376159A-CDB7-B77B-E378-5D84CFD69E1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6171" y="4093330"/>
            <a:ext cx="1161272" cy="11612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een beschrijving beschikbaar.">
            <a:hlinkClick r:id="rId13" action="ppaction://hlinksldjump"/>
            <a:extLst>
              <a:ext uri="{FF2B5EF4-FFF2-40B4-BE49-F238E27FC236}">
                <a16:creationId xmlns:a16="http://schemas.microsoft.com/office/drawing/2014/main" id="{70CB1714-9D12-6734-C194-F4ADB9493FC0}"/>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70324"/>
            <a:ext cx="1330530" cy="9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50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Diagram&#10;&#10;Description automatically generated">
            <a:extLst>
              <a:ext uri="{FF2B5EF4-FFF2-40B4-BE49-F238E27FC236}">
                <a16:creationId xmlns:a16="http://schemas.microsoft.com/office/drawing/2014/main" id="{A71415F0-28A2-173A-337C-C3C4BD3FE189}"/>
              </a:ext>
            </a:extLst>
          </p:cNvPr>
          <p:cNvPicPr>
            <a:picLocks noChangeAspect="1"/>
          </p:cNvPicPr>
          <p:nvPr/>
        </p:nvPicPr>
        <p:blipFill>
          <a:blip r:embed="rId3"/>
          <a:stretch>
            <a:fillRect/>
          </a:stretch>
        </p:blipFill>
        <p:spPr>
          <a:xfrm>
            <a:off x="1748287" y="3282068"/>
            <a:ext cx="8566030" cy="3442504"/>
          </a:xfrm>
          <a:prstGeom prst="rect">
            <a:avLst/>
          </a:prstGeom>
        </p:spPr>
      </p:pic>
      <p:sp>
        <p:nvSpPr>
          <p:cNvPr id="2" name="Rectangle: Rounded Corners 3">
            <a:extLst>
              <a:ext uri="{FF2B5EF4-FFF2-40B4-BE49-F238E27FC236}">
                <a16:creationId xmlns:a16="http://schemas.microsoft.com/office/drawing/2014/main" id="{13F013C0-3AB7-15D6-B3DF-06CBB7C2F943}"/>
              </a:ext>
            </a:extLst>
          </p:cNvPr>
          <p:cNvSpPr/>
          <p:nvPr/>
        </p:nvSpPr>
        <p:spPr>
          <a:xfrm>
            <a:off x="569056" y="143199"/>
            <a:ext cx="10934506" cy="3537261"/>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nl-NL" sz="3200" b="1" dirty="0">
                <a:solidFill>
                  <a:srgbClr val="000000"/>
                </a:solidFill>
                <a:cs typeface="Calibri"/>
              </a:rPr>
              <a:t>Wist je dat…?</a:t>
            </a:r>
            <a:endParaRPr lang="nl-NL" sz="3200" dirty="0">
              <a:solidFill>
                <a:srgbClr val="000000"/>
              </a:solidFill>
              <a:cs typeface="Calibri"/>
            </a:endParaRPr>
          </a:p>
          <a:p>
            <a:r>
              <a:rPr lang="nl-NL" sz="3200" dirty="0">
                <a:cs typeface="Calibri"/>
              </a:rPr>
              <a:t>Er zijn twee soorten ijs: zee-ijs en ijsbergen. </a:t>
            </a:r>
            <a:r>
              <a:rPr lang="nl-NL" sz="3200" b="1" dirty="0">
                <a:cs typeface="Calibri"/>
              </a:rPr>
              <a:t>Zee</a:t>
            </a:r>
            <a:r>
              <a:rPr lang="nl-NL" sz="3200" dirty="0">
                <a:cs typeface="Calibri"/>
              </a:rPr>
              <a:t>-</a:t>
            </a:r>
            <a:r>
              <a:rPr lang="nl-NL" sz="3200" b="1" dirty="0">
                <a:cs typeface="Calibri"/>
              </a:rPr>
              <a:t>ijs</a:t>
            </a:r>
            <a:r>
              <a:rPr lang="nl-NL" sz="3200" dirty="0">
                <a:cs typeface="Calibri"/>
              </a:rPr>
              <a:t> is bevroren zeewater dat enkele meters dik kan zijn. Terwijl </a:t>
            </a:r>
            <a:r>
              <a:rPr lang="nl-NL" sz="3200" b="1" dirty="0">
                <a:cs typeface="Calibri"/>
              </a:rPr>
              <a:t>ijsbergen</a:t>
            </a:r>
            <a:r>
              <a:rPr lang="nl-NL" sz="3200" dirty="0">
                <a:cs typeface="Calibri"/>
              </a:rPr>
              <a:t> grote stukken ijs zijn die in het water dobberen. Die ijsbergen waren ooit landijs. Onder de vorm van gletsjers schuift het landijs langzaam naar de zee toe, en brokkelt daar af.  </a:t>
            </a:r>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4"/>
          <a:stretch>
            <a:fillRect/>
          </a:stretch>
        </p:blipFill>
        <p:spPr>
          <a:xfrm>
            <a:off x="10420198" y="158571"/>
            <a:ext cx="712659" cy="698112"/>
          </a:xfrm>
          <a:prstGeom prst="rect">
            <a:avLst/>
          </a:prstGeom>
        </p:spPr>
      </p:pic>
      <p:pic>
        <p:nvPicPr>
          <p:cNvPr id="9" name="Picture 2" descr="Geen beschrijving beschikbaar.">
            <a:hlinkClick r:id="rId5" action="ppaction://hlinksldjump"/>
            <a:extLst>
              <a:ext uri="{FF2B5EF4-FFF2-40B4-BE49-F238E27FC236}">
                <a16:creationId xmlns:a16="http://schemas.microsoft.com/office/drawing/2014/main" id="{7FF2C751-3BFF-BD3B-B513-A217596CB2E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4449AD8-2C2A-0E8D-54E4-09CCF745C75C}"/>
              </a:ext>
            </a:extLst>
          </p:cNvPr>
          <p:cNvSpPr>
            <a:spLocks noGrp="1"/>
          </p:cNvSpPr>
          <p:nvPr>
            <p:ph type="sldNum" sz="quarter" idx="12"/>
          </p:nvPr>
        </p:nvSpPr>
        <p:spPr/>
        <p:txBody>
          <a:bodyPr/>
          <a:lstStyle/>
          <a:p>
            <a:fld id="{330EA680-D336-4FF7-8B7A-9848BB0A1C32}" type="slidenum">
              <a:rPr lang="en-US" smtClean="0"/>
              <a:t>20</a:t>
            </a:fld>
            <a:endParaRPr lang="en-US"/>
          </a:p>
        </p:txBody>
      </p:sp>
      <p:sp>
        <p:nvSpPr>
          <p:cNvPr id="12" name="Rectangle: Rounded Corners 6">
            <a:extLst>
              <a:ext uri="{FF2B5EF4-FFF2-40B4-BE49-F238E27FC236}">
                <a16:creationId xmlns:a16="http://schemas.microsoft.com/office/drawing/2014/main" id="{607E29F5-9F26-5F98-D424-FA414FE33CB8}"/>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13" name="Picture 12">
            <a:extLst>
              <a:ext uri="{FF2B5EF4-FFF2-40B4-BE49-F238E27FC236}">
                <a16:creationId xmlns:a16="http://schemas.microsoft.com/office/drawing/2014/main" id="{D87DFC5C-4845-E640-A36F-DC29801CD4AE}"/>
              </a:ext>
            </a:extLst>
          </p:cNvPr>
          <p:cNvPicPr>
            <a:picLocks noChangeAspect="1"/>
          </p:cNvPicPr>
          <p:nvPr/>
        </p:nvPicPr>
        <p:blipFill>
          <a:blip r:embed="rId4"/>
          <a:stretch>
            <a:fillRect/>
          </a:stretch>
        </p:blipFill>
        <p:spPr>
          <a:xfrm>
            <a:off x="3310289" y="6136417"/>
            <a:ext cx="543466" cy="529089"/>
          </a:xfrm>
          <a:prstGeom prst="rect">
            <a:avLst/>
          </a:prstGeom>
        </p:spPr>
      </p:pic>
    </p:spTree>
    <p:extLst>
      <p:ext uri="{BB962C8B-B14F-4D97-AF65-F5344CB8AC3E}">
        <p14:creationId xmlns:p14="http://schemas.microsoft.com/office/powerpoint/2010/main" val="730272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large iceberg in water with a large part underwater">
            <a:extLst>
              <a:ext uri="{FF2B5EF4-FFF2-40B4-BE49-F238E27FC236}">
                <a16:creationId xmlns:a16="http://schemas.microsoft.com/office/drawing/2014/main" id="{FA372123-E1E5-FF6D-E6AE-48CF9DF15D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28"/>
          <a:stretch/>
        </p:blipFill>
        <p:spPr bwMode="auto">
          <a:xfrm>
            <a:off x="-1" y="-4856"/>
            <a:ext cx="5964549"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4"/>
          <a:stretch>
            <a:fillRect/>
          </a:stretch>
        </p:blipFill>
        <p:spPr>
          <a:xfrm>
            <a:off x="10089519" y="402267"/>
            <a:ext cx="942696" cy="928149"/>
          </a:xfrm>
          <a:prstGeom prst="rect">
            <a:avLst/>
          </a:prstGeom>
        </p:spPr>
      </p:pic>
      <p:sp>
        <p:nvSpPr>
          <p:cNvPr id="3" name="Slide Number Placeholder 2">
            <a:extLst>
              <a:ext uri="{FF2B5EF4-FFF2-40B4-BE49-F238E27FC236}">
                <a16:creationId xmlns:a16="http://schemas.microsoft.com/office/drawing/2014/main" id="{04449AD8-2C2A-0E8D-54E4-09CCF745C75C}"/>
              </a:ext>
            </a:extLst>
          </p:cNvPr>
          <p:cNvSpPr>
            <a:spLocks noGrp="1"/>
          </p:cNvSpPr>
          <p:nvPr>
            <p:ph type="sldNum" sz="quarter" idx="12"/>
          </p:nvPr>
        </p:nvSpPr>
        <p:spPr/>
        <p:txBody>
          <a:bodyPr/>
          <a:lstStyle/>
          <a:p>
            <a:fld id="{330EA680-D336-4FF7-8B7A-9848BB0A1C32}" type="slidenum">
              <a:rPr lang="en-US" smtClean="0"/>
              <a:t>21</a:t>
            </a:fld>
            <a:endParaRPr lang="en-US"/>
          </a:p>
        </p:txBody>
      </p:sp>
      <p:pic>
        <p:nvPicPr>
          <p:cNvPr id="14" name="Picture 14" descr="A picture containing text, monitor, television, screen&#10;&#10;Description automatically generated">
            <a:hlinkClick r:id="rId5" action="ppaction://hlinksldjump"/>
            <a:extLst>
              <a:ext uri="{FF2B5EF4-FFF2-40B4-BE49-F238E27FC236}">
                <a16:creationId xmlns:a16="http://schemas.microsoft.com/office/drawing/2014/main" id="{19A46C28-21D5-2B53-19C0-6F9A69B32490}"/>
              </a:ext>
            </a:extLst>
          </p:cNvPr>
          <p:cNvPicPr>
            <a:picLocks noChangeAspect="1"/>
          </p:cNvPicPr>
          <p:nvPr/>
        </p:nvPicPr>
        <p:blipFill>
          <a:blip r:embed="rId6"/>
          <a:stretch>
            <a:fillRect/>
          </a:stretch>
        </p:blipFill>
        <p:spPr>
          <a:xfrm>
            <a:off x="4224" y="5868497"/>
            <a:ext cx="1343025" cy="981075"/>
          </a:xfrm>
          <a:prstGeom prst="rect">
            <a:avLst/>
          </a:prstGeom>
        </p:spPr>
      </p:pic>
      <p:sp>
        <p:nvSpPr>
          <p:cNvPr id="2" name="Rectangle: Rounded Corners 3">
            <a:extLst>
              <a:ext uri="{FF2B5EF4-FFF2-40B4-BE49-F238E27FC236}">
                <a16:creationId xmlns:a16="http://schemas.microsoft.com/office/drawing/2014/main" id="{13F013C0-3AB7-15D6-B3DF-06CBB7C2F943}"/>
              </a:ext>
            </a:extLst>
          </p:cNvPr>
          <p:cNvSpPr/>
          <p:nvPr/>
        </p:nvSpPr>
        <p:spPr>
          <a:xfrm>
            <a:off x="5511527" y="194414"/>
            <a:ext cx="6276242"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nl-NL" sz="3600" b="1" dirty="0">
                <a:solidFill>
                  <a:srgbClr val="000000"/>
                </a:solidFill>
                <a:cs typeface="Calibri"/>
              </a:rPr>
              <a:t>Wist je dat…?</a:t>
            </a:r>
            <a:endParaRPr lang="nl-NL" sz="3200" dirty="0">
              <a:solidFill>
                <a:srgbClr val="000000"/>
              </a:solidFill>
              <a:cs typeface="Calibri"/>
            </a:endParaRPr>
          </a:p>
          <a:p>
            <a:r>
              <a:rPr lang="nl-NL" sz="3200" b="1" dirty="0">
                <a:cs typeface="Calibri"/>
              </a:rPr>
              <a:t>IJsbergen</a:t>
            </a:r>
            <a:r>
              <a:rPr lang="nl-NL" sz="3200" dirty="0">
                <a:cs typeface="Calibri"/>
              </a:rPr>
              <a:t> onder water altijd veel groter zijn dan boven water. Ongeveer 90% van een ijsberg is niet te zien boven het water. Hierdoor kan je schip botsen op een ijsberg zoals gebeurde bij de Titanic. </a:t>
            </a:r>
          </a:p>
          <a:p>
            <a:r>
              <a:rPr lang="nl-NL" sz="3200" dirty="0">
                <a:cs typeface="Calibri"/>
              </a:rPr>
              <a:t>Hier komt ook de uitspraak 'topje van de ijsberg' vandaan. </a:t>
            </a:r>
          </a:p>
        </p:txBody>
      </p:sp>
      <p:pic>
        <p:nvPicPr>
          <p:cNvPr id="4" name="Picture 5">
            <a:extLst>
              <a:ext uri="{FF2B5EF4-FFF2-40B4-BE49-F238E27FC236}">
                <a16:creationId xmlns:a16="http://schemas.microsoft.com/office/drawing/2014/main" id="{29D61A15-AAB7-C2E9-2735-900A262986A1}"/>
              </a:ext>
            </a:extLst>
          </p:cNvPr>
          <p:cNvPicPr>
            <a:picLocks noChangeAspect="1"/>
          </p:cNvPicPr>
          <p:nvPr/>
        </p:nvPicPr>
        <p:blipFill>
          <a:blip r:embed="rId4"/>
          <a:stretch>
            <a:fillRect/>
          </a:stretch>
        </p:blipFill>
        <p:spPr>
          <a:xfrm>
            <a:off x="10752103" y="265742"/>
            <a:ext cx="712659" cy="698112"/>
          </a:xfrm>
          <a:prstGeom prst="rect">
            <a:avLst/>
          </a:prstGeom>
        </p:spPr>
      </p:pic>
    </p:spTree>
    <p:extLst>
      <p:ext uri="{BB962C8B-B14F-4D97-AF65-F5344CB8AC3E}">
        <p14:creationId xmlns:p14="http://schemas.microsoft.com/office/powerpoint/2010/main" val="3742921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368602" cy="1956841"/>
          </a:xfrm>
        </p:spPr>
        <p:txBody>
          <a:bodyPr anchor="b">
            <a:normAutofit/>
          </a:bodyPr>
          <a:lstStyle/>
          <a:p>
            <a:r>
              <a:rPr lang="nl-NL" sz="5400" b="1">
                <a:cs typeface="Calibri Light"/>
              </a:rPr>
              <a:t>Dieren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a:cs typeface="Calibri"/>
              </a:rPr>
              <a:t>Onderweg komen we een heleboel dieren tegen, maar welke dieren leven er op en rond Antarctica?</a:t>
            </a:r>
          </a:p>
        </p:txBody>
      </p:sp>
      <p:pic>
        <p:nvPicPr>
          <p:cNvPr id="5" name="Picture 4">
            <a:extLst>
              <a:ext uri="{FF2B5EF4-FFF2-40B4-BE49-F238E27FC236}">
                <a16:creationId xmlns:a16="http://schemas.microsoft.com/office/drawing/2014/main" id="{988EC1BE-FFE9-A2DA-F0CE-FA7A84341453}"/>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2" descr="Geen beschrijving beschikbaar.">
            <a:hlinkClick r:id="rId4" action="ppaction://hlinksldjump"/>
            <a:extLst>
              <a:ext uri="{FF2B5EF4-FFF2-40B4-BE49-F238E27FC236}">
                <a16:creationId xmlns:a16="http://schemas.microsoft.com/office/drawing/2014/main" id="{8B33E7F2-2D55-5E6A-4875-1D3C8B50703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26710"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F8903DC7-75E5-DF77-6FF6-E160DAC46504}"/>
              </a:ext>
            </a:extLst>
          </p:cNvPr>
          <p:cNvSpPr>
            <a:spLocks noGrp="1"/>
          </p:cNvSpPr>
          <p:nvPr>
            <p:ph type="sldNum" sz="quarter" idx="12"/>
          </p:nvPr>
        </p:nvSpPr>
        <p:spPr/>
        <p:txBody>
          <a:bodyPr/>
          <a:lstStyle/>
          <a:p>
            <a:fld id="{330EA680-D336-4FF7-8B7A-9848BB0A1C32}" type="slidenum">
              <a:rPr lang="en-US" smtClean="0"/>
              <a:t>22</a:t>
            </a:fld>
            <a:endParaRPr lang="en-US"/>
          </a:p>
        </p:txBody>
      </p:sp>
    </p:spTree>
    <p:extLst>
      <p:ext uri="{BB962C8B-B14F-4D97-AF65-F5344CB8AC3E}">
        <p14:creationId xmlns:p14="http://schemas.microsoft.com/office/powerpoint/2010/main" val="3174582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359172" y="1144769"/>
            <a:ext cx="3724217" cy="2896432"/>
          </a:xfrm>
        </p:spPr>
        <p:txBody>
          <a:bodyPr vert="horz" lIns="91440" tIns="45720" rIns="91440" bIns="45720" rtlCol="0" anchor="b">
            <a:normAutofit/>
          </a:bodyPr>
          <a:lstStyle/>
          <a:p>
            <a:r>
              <a:rPr lang="en-US" sz="4000" b="1" err="1">
                <a:cs typeface="Calibri Light"/>
              </a:rPr>
              <a:t>Duid</a:t>
            </a:r>
            <a:r>
              <a:rPr lang="en-US" sz="4000" b="1">
                <a:cs typeface="Calibri Light"/>
              </a:rPr>
              <a:t> </a:t>
            </a:r>
            <a:r>
              <a:rPr lang="en-US" sz="4000" b="1" err="1">
                <a:cs typeface="Calibri Light"/>
              </a:rPr>
              <a:t>aan</a:t>
            </a:r>
            <a:r>
              <a:rPr lang="en-US" sz="4000">
                <a:cs typeface="Calibri Light"/>
              </a:rPr>
              <a:t>:</a:t>
            </a:r>
            <a:br>
              <a:rPr lang="en-US" sz="4000">
                <a:cs typeface="Calibri Light"/>
              </a:rPr>
            </a:br>
            <a:br>
              <a:rPr lang="en-US" sz="4000">
                <a:cs typeface="Calibri Light"/>
              </a:rPr>
            </a:br>
            <a:r>
              <a:rPr lang="nl-NL" sz="4000">
                <a:cs typeface="Calibri Light"/>
              </a:rPr>
              <a:t>Welk van deze dieren leven </a:t>
            </a:r>
            <a:r>
              <a:rPr lang="nl-NL" sz="4000" b="1" u="sng">
                <a:cs typeface="Calibri Light"/>
              </a:rPr>
              <a:t>niet</a:t>
            </a:r>
            <a:r>
              <a:rPr lang="nl-NL" sz="4000">
                <a:cs typeface="Calibri Light"/>
              </a:rPr>
              <a:t> op Antarctica?</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1BA5FAFC-D765-D833-7CC5-7A51B6654E98}"/>
              </a:ext>
            </a:extLst>
          </p:cNvPr>
          <p:cNvSpPr>
            <a:spLocks noGrp="1"/>
          </p:cNvSpPr>
          <p:nvPr>
            <p:ph type="sldNum" sz="quarter" idx="12"/>
          </p:nvPr>
        </p:nvSpPr>
        <p:spPr/>
        <p:txBody>
          <a:bodyPr/>
          <a:lstStyle/>
          <a:p>
            <a:fld id="{330EA680-D336-4FF7-8B7A-9848BB0A1C32}" type="slidenum">
              <a:rPr lang="en-US" smtClean="0"/>
              <a:t>23</a:t>
            </a:fld>
            <a:endParaRPr lang="en-US"/>
          </a:p>
        </p:txBody>
      </p:sp>
      <p:pic>
        <p:nvPicPr>
          <p:cNvPr id="3" name="Picture 4">
            <a:hlinkClick r:id="rId3" action="ppaction://hlinksldjump"/>
            <a:extLst>
              <a:ext uri="{FF2B5EF4-FFF2-40B4-BE49-F238E27FC236}">
                <a16:creationId xmlns:a16="http://schemas.microsoft.com/office/drawing/2014/main" id="{935585E8-E07B-DD93-10A5-5C05469A4793}"/>
              </a:ext>
            </a:extLst>
          </p:cNvPr>
          <p:cNvPicPr>
            <a:picLocks noChangeAspect="1"/>
          </p:cNvPicPr>
          <p:nvPr/>
        </p:nvPicPr>
        <p:blipFill>
          <a:blip r:embed="rId4"/>
          <a:stretch>
            <a:fillRect/>
          </a:stretch>
        </p:blipFill>
        <p:spPr>
          <a:xfrm>
            <a:off x="4853797" y="87702"/>
            <a:ext cx="3332670" cy="3332670"/>
          </a:xfrm>
          <a:prstGeom prst="rect">
            <a:avLst/>
          </a:prstGeom>
          <a:ln>
            <a:noFill/>
          </a:ln>
          <a:effectLst>
            <a:softEdge rad="112500"/>
          </a:effectLst>
        </p:spPr>
      </p:pic>
      <p:pic>
        <p:nvPicPr>
          <p:cNvPr id="5" name="Picture 11">
            <a:hlinkClick r:id="rId5" action="ppaction://hlinksldjump"/>
            <a:extLst>
              <a:ext uri="{FF2B5EF4-FFF2-40B4-BE49-F238E27FC236}">
                <a16:creationId xmlns:a16="http://schemas.microsoft.com/office/drawing/2014/main" id="{223150CA-6426-795A-1497-2BA0F9BCC7B7}"/>
              </a:ext>
            </a:extLst>
          </p:cNvPr>
          <p:cNvPicPr>
            <a:picLocks noChangeAspect="1"/>
          </p:cNvPicPr>
          <p:nvPr/>
        </p:nvPicPr>
        <p:blipFill>
          <a:blip r:embed="rId6"/>
          <a:stretch>
            <a:fillRect/>
          </a:stretch>
        </p:blipFill>
        <p:spPr>
          <a:xfrm>
            <a:off x="8174967" y="131194"/>
            <a:ext cx="3332670" cy="3332670"/>
          </a:xfrm>
          <a:prstGeom prst="rect">
            <a:avLst/>
          </a:prstGeom>
          <a:ln>
            <a:noFill/>
          </a:ln>
          <a:effectLst>
            <a:softEdge rad="112500"/>
          </a:effectLst>
        </p:spPr>
      </p:pic>
      <p:pic>
        <p:nvPicPr>
          <p:cNvPr id="12" name="Picture 13" descr="A picture containing water, aquatic mammal&#10;&#10;Description automatically generated">
            <a:hlinkClick r:id="rId3" action="ppaction://hlinksldjump"/>
            <a:extLst>
              <a:ext uri="{FF2B5EF4-FFF2-40B4-BE49-F238E27FC236}">
                <a16:creationId xmlns:a16="http://schemas.microsoft.com/office/drawing/2014/main" id="{23DC3675-0A9E-917B-F332-820BF0CD8C12}"/>
              </a:ext>
            </a:extLst>
          </p:cNvPr>
          <p:cNvPicPr>
            <a:picLocks noChangeAspect="1"/>
          </p:cNvPicPr>
          <p:nvPr/>
        </p:nvPicPr>
        <p:blipFill>
          <a:blip r:embed="rId7"/>
          <a:stretch>
            <a:fillRect/>
          </a:stretch>
        </p:blipFill>
        <p:spPr>
          <a:xfrm>
            <a:off x="4853797" y="3523891"/>
            <a:ext cx="3332670" cy="3332670"/>
          </a:xfrm>
          <a:prstGeom prst="rect">
            <a:avLst/>
          </a:prstGeom>
          <a:ln>
            <a:noFill/>
          </a:ln>
          <a:effectLst>
            <a:softEdge rad="112500"/>
          </a:effectLst>
        </p:spPr>
      </p:pic>
      <p:pic>
        <p:nvPicPr>
          <p:cNvPr id="14" name="Picture 17" descr="A picture containing outdoor, nature, ice&#10;&#10;Description automatically generated">
            <a:hlinkClick r:id="rId3" action="ppaction://hlinksldjump"/>
            <a:extLst>
              <a:ext uri="{FF2B5EF4-FFF2-40B4-BE49-F238E27FC236}">
                <a16:creationId xmlns:a16="http://schemas.microsoft.com/office/drawing/2014/main" id="{F9BBAA3D-F975-9239-0708-B62DAE78F376}"/>
              </a:ext>
            </a:extLst>
          </p:cNvPr>
          <p:cNvPicPr>
            <a:picLocks noChangeAspect="1"/>
          </p:cNvPicPr>
          <p:nvPr/>
        </p:nvPicPr>
        <p:blipFill>
          <a:blip r:embed="rId8"/>
          <a:stretch>
            <a:fillRect/>
          </a:stretch>
        </p:blipFill>
        <p:spPr>
          <a:xfrm>
            <a:off x="8174967" y="3523892"/>
            <a:ext cx="3332670" cy="3332670"/>
          </a:xfrm>
          <a:prstGeom prst="rect">
            <a:avLst/>
          </a:prstGeom>
          <a:ln>
            <a:noFill/>
          </a:ln>
          <a:effectLst>
            <a:softEdge rad="112500"/>
          </a:effectLst>
        </p:spPr>
      </p:pic>
    </p:spTree>
    <p:extLst>
      <p:ext uri="{BB962C8B-B14F-4D97-AF65-F5344CB8AC3E}">
        <p14:creationId xmlns:p14="http://schemas.microsoft.com/office/powerpoint/2010/main" val="42573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667972" cy="1956841"/>
          </a:xfrm>
        </p:spPr>
        <p:txBody>
          <a:bodyPr anchor="b">
            <a:normAutofit fontScale="90000"/>
          </a:bodyPr>
          <a:lstStyle/>
          <a:p>
            <a:r>
              <a:rPr lang="nl-NL" sz="5400" b="1">
                <a:cs typeface="Calibri Light"/>
              </a:rPr>
              <a:t>Correct! </a:t>
            </a:r>
            <a:br>
              <a:rPr lang="nl-NL" sz="5400" b="1">
                <a:cs typeface="Calibri Light"/>
              </a:rPr>
            </a:br>
            <a:r>
              <a:rPr lang="nl-NL" sz="5400" b="1">
                <a:cs typeface="Calibri Light"/>
              </a:rPr>
              <a:t>Deze hoort hier niet thuis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a:cs typeface="Calibri" panose="020F0502020204030204"/>
              </a:rPr>
              <a:t>Een ijsbeer op Antarctica? Die moet </a:t>
            </a:r>
            <a:r>
              <a:rPr lang="nl-NL" b="1">
                <a:cs typeface="Calibri" panose="020F0502020204030204"/>
              </a:rPr>
              <a:t>verdwaald</a:t>
            </a:r>
            <a:r>
              <a:rPr lang="nl-NL">
                <a:cs typeface="Calibri" panose="020F0502020204030204"/>
              </a:rPr>
              <a:t> zijn! IJsberen wonen inderdaad niet op de Zuidpool, maar op de Noordpool.</a:t>
            </a:r>
          </a:p>
        </p:txBody>
      </p:sp>
      <p:pic>
        <p:nvPicPr>
          <p:cNvPr id="4" name="Picture 6">
            <a:extLst>
              <a:ext uri="{FF2B5EF4-FFF2-40B4-BE49-F238E27FC236}">
                <a16:creationId xmlns:a16="http://schemas.microsoft.com/office/drawing/2014/main" id="{0B4A4954-608E-7819-8D4D-B2D4B1745FD8}"/>
              </a:ext>
            </a:extLst>
          </p:cNvPr>
          <p:cNvPicPr>
            <a:picLocks noChangeAspect="1"/>
          </p:cNvPicPr>
          <p:nvPr/>
        </p:nvPicPr>
        <p:blipFill>
          <a:blip r:embed="rId3">
            <a:extLst>
              <a:ext uri="{28A0092B-C50C-407E-A947-70E740481C1C}">
                <a14:useLocalDpi xmlns:a14="http://schemas.microsoft.com/office/drawing/2010/main" val="0"/>
              </a:ext>
            </a:extLst>
          </a:blip>
          <a:srcRect t="189" b="189"/>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7" name="Picture 2" descr="Geen beschrijving beschikbaar.">
            <a:hlinkClick r:id="rId4" action="ppaction://hlinksldjump"/>
            <a:extLst>
              <a:ext uri="{FF2B5EF4-FFF2-40B4-BE49-F238E27FC236}">
                <a16:creationId xmlns:a16="http://schemas.microsoft.com/office/drawing/2014/main" id="{AFF2DBA8-BC8A-CB5D-C03E-00DD5B86DCC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4572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6">
            <a:extLst>
              <a:ext uri="{FF2B5EF4-FFF2-40B4-BE49-F238E27FC236}">
                <a16:creationId xmlns:a16="http://schemas.microsoft.com/office/drawing/2014/main" id="{2ADD70A9-67F2-7FBE-4DA1-696A3E434F73}"/>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9" name="Picture 5">
            <a:extLst>
              <a:ext uri="{FF2B5EF4-FFF2-40B4-BE49-F238E27FC236}">
                <a16:creationId xmlns:a16="http://schemas.microsoft.com/office/drawing/2014/main" id="{76CC4571-FEA8-5C67-F2A9-26AB1FDA0428}"/>
              </a:ext>
            </a:extLst>
          </p:cNvPr>
          <p:cNvPicPr>
            <a:picLocks noChangeAspect="1"/>
          </p:cNvPicPr>
          <p:nvPr/>
        </p:nvPicPr>
        <p:blipFill>
          <a:blip r:embed="rId7"/>
          <a:stretch>
            <a:fillRect/>
          </a:stretch>
        </p:blipFill>
        <p:spPr>
          <a:xfrm>
            <a:off x="3310289" y="6136417"/>
            <a:ext cx="543466" cy="529089"/>
          </a:xfrm>
          <a:prstGeom prst="rect">
            <a:avLst/>
          </a:prstGeom>
        </p:spPr>
      </p:pic>
      <p:sp>
        <p:nvSpPr>
          <p:cNvPr id="5" name="Slide Number Placeholder 4">
            <a:extLst>
              <a:ext uri="{FF2B5EF4-FFF2-40B4-BE49-F238E27FC236}">
                <a16:creationId xmlns:a16="http://schemas.microsoft.com/office/drawing/2014/main" id="{CB0C51A6-9054-066A-FB82-609279723497}"/>
              </a:ext>
            </a:extLst>
          </p:cNvPr>
          <p:cNvSpPr>
            <a:spLocks noGrp="1"/>
          </p:cNvSpPr>
          <p:nvPr>
            <p:ph type="sldNum" sz="quarter" idx="12"/>
          </p:nvPr>
        </p:nvSpPr>
        <p:spPr/>
        <p:txBody>
          <a:bodyPr/>
          <a:lstStyle/>
          <a:p>
            <a:fld id="{330EA680-D336-4FF7-8B7A-9848BB0A1C32}" type="slidenum">
              <a:rPr lang="en-US" smtClean="0"/>
              <a:t>24</a:t>
            </a:fld>
            <a:endParaRPr lang="en-US"/>
          </a:p>
        </p:txBody>
      </p:sp>
    </p:spTree>
    <p:extLst>
      <p:ext uri="{BB962C8B-B14F-4D97-AF65-F5344CB8AC3E}">
        <p14:creationId xmlns:p14="http://schemas.microsoft.com/office/powerpoint/2010/main" val="889800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368602" cy="1956841"/>
          </a:xfrm>
        </p:spPr>
        <p:txBody>
          <a:bodyPr anchor="b">
            <a:normAutofit/>
          </a:bodyPr>
          <a:lstStyle/>
          <a:p>
            <a:r>
              <a:rPr lang="nl-NL" sz="5400" b="1">
                <a:cs typeface="Calibri Light"/>
              </a:rPr>
              <a:t>Oeps....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a:cs typeface="Calibri" panose="020F0502020204030204"/>
              </a:rPr>
              <a:t>Pinguïns, zeehonden en walvissen leven wel op Antarctica. Het is de </a:t>
            </a:r>
            <a:r>
              <a:rPr lang="nl-NL" b="1">
                <a:cs typeface="Calibri" panose="020F0502020204030204"/>
              </a:rPr>
              <a:t>ijsbeer</a:t>
            </a:r>
            <a:r>
              <a:rPr lang="nl-NL">
                <a:cs typeface="Calibri" panose="020F0502020204030204"/>
              </a:rPr>
              <a:t> die niet thuis hoort in deze ijsomgeving. Hij hoort namelijk thuis op de Noordpool.</a:t>
            </a:r>
            <a:endParaRPr lang="en-US"/>
          </a:p>
        </p:txBody>
      </p:sp>
      <p:pic>
        <p:nvPicPr>
          <p:cNvPr id="7" name="Picture 2" descr="Geen beschrijving beschikbaar.">
            <a:hlinkClick r:id="rId3" action="ppaction://hlinksldjump"/>
            <a:extLst>
              <a:ext uri="{FF2B5EF4-FFF2-40B4-BE49-F238E27FC236}">
                <a16:creationId xmlns:a16="http://schemas.microsoft.com/office/drawing/2014/main" id="{AFF2DBA8-BC8A-CB5D-C03E-00DD5B86DCC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4572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6">
            <a:extLst>
              <a:ext uri="{FF2B5EF4-FFF2-40B4-BE49-F238E27FC236}">
                <a16:creationId xmlns:a16="http://schemas.microsoft.com/office/drawing/2014/main" id="{2ADD70A9-67F2-7FBE-4DA1-696A3E434F73}"/>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9" name="Picture 5">
            <a:extLst>
              <a:ext uri="{FF2B5EF4-FFF2-40B4-BE49-F238E27FC236}">
                <a16:creationId xmlns:a16="http://schemas.microsoft.com/office/drawing/2014/main" id="{76CC4571-FEA8-5C67-F2A9-26AB1FDA0428}"/>
              </a:ext>
            </a:extLst>
          </p:cNvPr>
          <p:cNvPicPr>
            <a:picLocks noChangeAspect="1"/>
          </p:cNvPicPr>
          <p:nvPr/>
        </p:nvPicPr>
        <p:blipFill>
          <a:blip r:embed="rId6"/>
          <a:stretch>
            <a:fillRect/>
          </a:stretch>
        </p:blipFill>
        <p:spPr>
          <a:xfrm>
            <a:off x="3310289" y="6136417"/>
            <a:ext cx="543466" cy="529089"/>
          </a:xfrm>
          <a:prstGeom prst="rect">
            <a:avLst/>
          </a:prstGeom>
        </p:spPr>
      </p:pic>
      <p:sp>
        <p:nvSpPr>
          <p:cNvPr id="5" name="Slide Number Placeholder 4">
            <a:extLst>
              <a:ext uri="{FF2B5EF4-FFF2-40B4-BE49-F238E27FC236}">
                <a16:creationId xmlns:a16="http://schemas.microsoft.com/office/drawing/2014/main" id="{CB0C51A6-9054-066A-FB82-609279723497}"/>
              </a:ext>
            </a:extLst>
          </p:cNvPr>
          <p:cNvSpPr>
            <a:spLocks noGrp="1"/>
          </p:cNvSpPr>
          <p:nvPr>
            <p:ph type="sldNum" sz="quarter" idx="12"/>
          </p:nvPr>
        </p:nvSpPr>
        <p:spPr/>
        <p:txBody>
          <a:bodyPr/>
          <a:lstStyle/>
          <a:p>
            <a:fld id="{330EA680-D336-4FF7-8B7A-9848BB0A1C32}" type="slidenum">
              <a:rPr lang="en-US" smtClean="0"/>
              <a:t>25</a:t>
            </a:fld>
            <a:endParaRPr lang="en-US"/>
          </a:p>
        </p:txBody>
      </p:sp>
      <p:pic>
        <p:nvPicPr>
          <p:cNvPr id="11" name="Picture 4">
            <a:extLst>
              <a:ext uri="{FF2B5EF4-FFF2-40B4-BE49-F238E27FC236}">
                <a16:creationId xmlns:a16="http://schemas.microsoft.com/office/drawing/2014/main" id="{B6989203-5D15-D1A9-9C35-6B1594AF71D3}"/>
              </a:ext>
            </a:extLst>
          </p:cNvPr>
          <p:cNvPicPr>
            <a:picLocks noChangeAspect="1"/>
          </p:cNvPicPr>
          <p:nvPr/>
        </p:nvPicPr>
        <p:blipFill>
          <a:blip r:embed="rId7"/>
          <a:stretch>
            <a:fillRect/>
          </a:stretch>
        </p:blipFill>
        <p:spPr>
          <a:xfrm>
            <a:off x="6722852" y="58947"/>
            <a:ext cx="3347049" cy="3361426"/>
          </a:xfrm>
          <a:prstGeom prst="rect">
            <a:avLst/>
          </a:prstGeom>
          <a:ln>
            <a:noFill/>
          </a:ln>
          <a:effectLst>
            <a:softEdge rad="112500"/>
          </a:effectLst>
        </p:spPr>
      </p:pic>
      <p:pic>
        <p:nvPicPr>
          <p:cNvPr id="14" name="Picture 13" descr="A picture containing water, aquatic mammal&#10;&#10;Description automatically generated">
            <a:extLst>
              <a:ext uri="{FF2B5EF4-FFF2-40B4-BE49-F238E27FC236}">
                <a16:creationId xmlns:a16="http://schemas.microsoft.com/office/drawing/2014/main" id="{743D52C0-BB57-8395-134D-27E9A72CE311}"/>
              </a:ext>
            </a:extLst>
          </p:cNvPr>
          <p:cNvPicPr>
            <a:picLocks noChangeAspect="1"/>
          </p:cNvPicPr>
          <p:nvPr/>
        </p:nvPicPr>
        <p:blipFill>
          <a:blip r:embed="rId8"/>
          <a:stretch>
            <a:fillRect/>
          </a:stretch>
        </p:blipFill>
        <p:spPr>
          <a:xfrm>
            <a:off x="5126966" y="3423248"/>
            <a:ext cx="3347049" cy="3361426"/>
          </a:xfrm>
          <a:prstGeom prst="rect">
            <a:avLst/>
          </a:prstGeom>
          <a:ln>
            <a:noFill/>
          </a:ln>
          <a:effectLst>
            <a:softEdge rad="112500"/>
          </a:effectLst>
        </p:spPr>
      </p:pic>
      <p:pic>
        <p:nvPicPr>
          <p:cNvPr id="16" name="Picture 17" descr="A picture containing outdoor, nature, ice&#10;&#10;Description automatically generated">
            <a:extLst>
              <a:ext uri="{FF2B5EF4-FFF2-40B4-BE49-F238E27FC236}">
                <a16:creationId xmlns:a16="http://schemas.microsoft.com/office/drawing/2014/main" id="{36F81C57-E581-B422-509F-AD09B3AD5705}"/>
              </a:ext>
            </a:extLst>
          </p:cNvPr>
          <p:cNvPicPr>
            <a:picLocks noChangeAspect="1"/>
          </p:cNvPicPr>
          <p:nvPr/>
        </p:nvPicPr>
        <p:blipFill>
          <a:blip r:embed="rId9"/>
          <a:stretch>
            <a:fillRect/>
          </a:stretch>
        </p:blipFill>
        <p:spPr>
          <a:xfrm>
            <a:off x="8462515" y="3423249"/>
            <a:ext cx="3347049" cy="3361426"/>
          </a:xfrm>
          <a:prstGeom prst="rect">
            <a:avLst/>
          </a:prstGeom>
          <a:ln>
            <a:noFill/>
          </a:ln>
          <a:effectLst>
            <a:softEdge rad="112500"/>
          </a:effectLst>
        </p:spPr>
      </p:pic>
    </p:spTree>
    <p:extLst>
      <p:ext uri="{BB962C8B-B14F-4D97-AF65-F5344CB8AC3E}">
        <p14:creationId xmlns:p14="http://schemas.microsoft.com/office/powerpoint/2010/main" val="802642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9">
            <a:extLst>
              <a:ext uri="{FF2B5EF4-FFF2-40B4-BE49-F238E27FC236}">
                <a16:creationId xmlns:a16="http://schemas.microsoft.com/office/drawing/2014/main" id="{8B197CAF-359F-9709-32D7-3FFF76752B41}"/>
              </a:ext>
            </a:extLst>
          </p:cNvPr>
          <p:cNvPicPr>
            <a:picLocks noChangeAspect="1"/>
          </p:cNvPicPr>
          <p:nvPr/>
        </p:nvPicPr>
        <p:blipFill rotWithShape="1">
          <a:blip r:embed="rId3">
            <a:extLst>
              <a:ext uri="{28A0092B-C50C-407E-A947-70E740481C1C}">
                <a14:useLocalDpi xmlns:a14="http://schemas.microsoft.com/office/drawing/2010/main" val="0"/>
              </a:ext>
            </a:extLst>
          </a:blip>
          <a:srcRect l="1" t="189" r="-9141" b="189"/>
          <a:stretch/>
        </p:blipFill>
        <p:spPr>
          <a:xfrm>
            <a:off x="21443" y="10"/>
            <a:ext cx="7513213"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2" name="Rectangle: Rounded Corners 3">
            <a:extLst>
              <a:ext uri="{FF2B5EF4-FFF2-40B4-BE49-F238E27FC236}">
                <a16:creationId xmlns:a16="http://schemas.microsoft.com/office/drawing/2014/main" id="{13F013C0-3AB7-15D6-B3DF-06CBB7C2F943}"/>
              </a:ext>
            </a:extLst>
          </p:cNvPr>
          <p:cNvSpPr/>
          <p:nvPr/>
        </p:nvSpPr>
        <p:spPr>
          <a:xfrm>
            <a:off x="6923101" y="330105"/>
            <a:ext cx="4968650"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nl-NL" sz="3200" b="1" dirty="0">
                <a:cs typeface="Calibri"/>
              </a:rPr>
              <a:t>Wist je dat…?</a:t>
            </a:r>
          </a:p>
          <a:p>
            <a:r>
              <a:rPr lang="nl-NL" sz="3200" dirty="0">
                <a:cs typeface="Calibri"/>
              </a:rPr>
              <a:t>Een </a:t>
            </a:r>
            <a:r>
              <a:rPr lang="nl-NL" sz="3200" b="1" dirty="0">
                <a:cs typeface="Calibri"/>
              </a:rPr>
              <a:t>pinguïn</a:t>
            </a:r>
            <a:r>
              <a:rPr lang="nl-NL" sz="3200" dirty="0">
                <a:cs typeface="Calibri"/>
              </a:rPr>
              <a:t> nooit een ijsbeer zal ontmoeten. IJsberen komen alleen voor op de Noordpool </a:t>
            </a:r>
            <a:r>
              <a:rPr lang="nl-NL" sz="3200" dirty="0" err="1">
                <a:cs typeface="Calibri"/>
              </a:rPr>
              <a:t>terwijlje</a:t>
            </a:r>
            <a:r>
              <a:rPr lang="nl-NL" sz="3200" dirty="0">
                <a:cs typeface="Calibri"/>
              </a:rPr>
              <a:t>  pinguïns alleen vindt op de Zuidpool. Sprookjes waar ijsberen en pinguïns gelukkig samenleven, kunnen dus jammer genoeg niet...</a:t>
            </a:r>
            <a:endParaRPr lang="nl-NL" sz="3200" dirty="0"/>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4"/>
          <a:stretch>
            <a:fillRect/>
          </a:stretch>
        </p:blipFill>
        <p:spPr>
          <a:xfrm>
            <a:off x="10635859" y="402267"/>
            <a:ext cx="942696" cy="928149"/>
          </a:xfrm>
          <a:prstGeom prst="rect">
            <a:avLst/>
          </a:prstGeom>
        </p:spPr>
      </p:pic>
      <p:pic>
        <p:nvPicPr>
          <p:cNvPr id="9" name="Picture 2" descr="Geen beschrijving beschikbaar.">
            <a:hlinkClick r:id="rId5" action="ppaction://hlinksldjump"/>
            <a:extLst>
              <a:ext uri="{FF2B5EF4-FFF2-40B4-BE49-F238E27FC236}">
                <a16:creationId xmlns:a16="http://schemas.microsoft.com/office/drawing/2014/main" id="{7FF2C751-3BFF-BD3B-B513-A217596CB2E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A97763BF-FE9D-9C81-03BC-8D36E37CA6A5}"/>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4276258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a:extLst>
              <a:ext uri="{FF2B5EF4-FFF2-40B4-BE49-F238E27FC236}">
                <a16:creationId xmlns:a16="http://schemas.microsoft.com/office/drawing/2014/main" id="{6508FC23-4F7B-8ECD-E9B6-43CEFDE8EF18}"/>
              </a:ext>
            </a:extLst>
          </p:cNvPr>
          <p:cNvPicPr>
            <a:picLocks noChangeAspect="1"/>
          </p:cNvPicPr>
          <p:nvPr/>
        </p:nvPicPr>
        <p:blipFill>
          <a:blip r:embed="rId2">
            <a:extLst>
              <a:ext uri="{28A0092B-C50C-407E-A947-70E740481C1C}">
                <a14:useLocalDpi xmlns:a14="http://schemas.microsoft.com/office/drawing/2010/main" val="0"/>
              </a:ext>
            </a:extLst>
          </a:blip>
          <a:srcRect t="189" b="189"/>
          <a:stretch/>
        </p:blipFill>
        <p:spPr>
          <a:xfrm>
            <a:off x="0" y="0"/>
            <a:ext cx="688394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2" name="Rectangle: Rounded Corners 3">
            <a:extLst>
              <a:ext uri="{FF2B5EF4-FFF2-40B4-BE49-F238E27FC236}">
                <a16:creationId xmlns:a16="http://schemas.microsoft.com/office/drawing/2014/main" id="{13F013C0-3AB7-15D6-B3DF-06CBB7C2F943}"/>
              </a:ext>
            </a:extLst>
          </p:cNvPr>
          <p:cNvSpPr/>
          <p:nvPr/>
        </p:nvSpPr>
        <p:spPr>
          <a:xfrm>
            <a:off x="6534912" y="243841"/>
            <a:ext cx="4968650"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nl-NL" sz="3200" b="1">
                <a:cs typeface="Calibri"/>
              </a:rPr>
              <a:t>Wist je dat…?</a:t>
            </a:r>
          </a:p>
          <a:p>
            <a:r>
              <a:rPr lang="nl-NL" sz="2800">
                <a:cs typeface="Calibri"/>
              </a:rPr>
              <a:t>De </a:t>
            </a:r>
            <a:r>
              <a:rPr lang="nl-NL" sz="2800" b="1" err="1">
                <a:cs typeface="Calibri"/>
              </a:rPr>
              <a:t>Weddell</a:t>
            </a:r>
            <a:r>
              <a:rPr lang="nl-NL" sz="2800" b="1">
                <a:cs typeface="Calibri"/>
              </a:rPr>
              <a:t> zeehond </a:t>
            </a:r>
            <a:r>
              <a:rPr lang="nl-NL" sz="2800">
                <a:cs typeface="Calibri"/>
              </a:rPr>
              <a:t>werd vernoemd naar de zeehondenjager James </a:t>
            </a:r>
            <a:r>
              <a:rPr lang="nl-NL" sz="2800" err="1">
                <a:cs typeface="Calibri"/>
              </a:rPr>
              <a:t>Weddell</a:t>
            </a:r>
            <a:r>
              <a:rPr lang="nl-NL" sz="2800">
                <a:cs typeface="Calibri"/>
              </a:rPr>
              <a:t>. </a:t>
            </a:r>
            <a:r>
              <a:rPr lang="nl-NL" sz="2800">
                <a:ea typeface="+mn-lt"/>
                <a:cs typeface="+mn-lt"/>
              </a:rPr>
              <a:t>Toen </a:t>
            </a:r>
            <a:r>
              <a:rPr lang="nl-NL" sz="2800" err="1">
                <a:ea typeface="+mn-lt"/>
                <a:cs typeface="+mn-lt"/>
              </a:rPr>
              <a:t>Weddell</a:t>
            </a:r>
            <a:r>
              <a:rPr lang="nl-NL" sz="2800">
                <a:ea typeface="+mn-lt"/>
                <a:cs typeface="+mn-lt"/>
              </a:rPr>
              <a:t> en zijn mensen in 1823 naar Antarctica voeren met hun schip, bereikten ze als eersten het meest zuidelijke punt dat tot dan toe bereikt werd. Verder is ook een zee vernoemd naar James </a:t>
            </a:r>
            <a:r>
              <a:rPr lang="nl-NL" sz="2800" err="1">
                <a:ea typeface="+mn-lt"/>
                <a:cs typeface="+mn-lt"/>
              </a:rPr>
              <a:t>Weddell</a:t>
            </a:r>
            <a:r>
              <a:rPr lang="nl-NL" sz="2800">
                <a:ea typeface="+mn-lt"/>
                <a:cs typeface="+mn-lt"/>
              </a:rPr>
              <a:t>, de </a:t>
            </a:r>
            <a:r>
              <a:rPr lang="nl-NL" sz="2800" err="1">
                <a:ea typeface="+mn-lt"/>
                <a:cs typeface="+mn-lt"/>
              </a:rPr>
              <a:t>Weddell</a:t>
            </a:r>
            <a:r>
              <a:rPr lang="nl-NL" sz="2800">
                <a:ea typeface="+mn-lt"/>
                <a:cs typeface="+mn-lt"/>
              </a:rPr>
              <a:t> Zee.</a:t>
            </a:r>
            <a:endParaRPr lang="nl-NL" sz="2800" b="1">
              <a:ea typeface="+mn-lt"/>
              <a:cs typeface="+mn-lt"/>
            </a:endParaRPr>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3"/>
          <a:stretch>
            <a:fillRect/>
          </a:stretch>
        </p:blipFill>
        <p:spPr>
          <a:xfrm>
            <a:off x="10333934" y="244116"/>
            <a:ext cx="942696" cy="928149"/>
          </a:xfrm>
          <a:prstGeom prst="rect">
            <a:avLst/>
          </a:prstGeom>
        </p:spPr>
      </p:pic>
      <p:pic>
        <p:nvPicPr>
          <p:cNvPr id="9" name="Picture 2" descr="Geen beschrijving beschikbaar.">
            <a:hlinkClick r:id="rId4" action="ppaction://hlinksldjump"/>
            <a:extLst>
              <a:ext uri="{FF2B5EF4-FFF2-40B4-BE49-F238E27FC236}">
                <a16:creationId xmlns:a16="http://schemas.microsoft.com/office/drawing/2014/main" id="{7FF2C751-3BFF-BD3B-B513-A217596CB2E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B1FF077-CE8B-943A-176A-73423D5B0BD4}"/>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1785331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a:extLst>
              <a:ext uri="{FF2B5EF4-FFF2-40B4-BE49-F238E27FC236}">
                <a16:creationId xmlns:a16="http://schemas.microsoft.com/office/drawing/2014/main" id="{18ECA41A-2CE7-5620-2AC1-E1F7AC1EB0CB}"/>
              </a:ext>
            </a:extLst>
          </p:cNvPr>
          <p:cNvPicPr>
            <a:picLocks noChangeAspect="1"/>
          </p:cNvPicPr>
          <p:nvPr/>
        </p:nvPicPr>
        <p:blipFill>
          <a:blip r:embed="rId2">
            <a:extLst>
              <a:ext uri="{28A0092B-C50C-407E-A947-70E740481C1C}">
                <a14:useLocalDpi xmlns:a14="http://schemas.microsoft.com/office/drawing/2010/main" val="0"/>
              </a:ext>
            </a:extLst>
          </a:blip>
          <a:srcRect t="189" b="189"/>
          <a:stretch/>
        </p:blipFill>
        <p:spPr>
          <a:xfrm>
            <a:off x="0" y="10"/>
            <a:ext cx="7128363" cy="710240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2" name="Rectangle: Rounded Corners 3">
            <a:extLst>
              <a:ext uri="{FF2B5EF4-FFF2-40B4-BE49-F238E27FC236}">
                <a16:creationId xmlns:a16="http://schemas.microsoft.com/office/drawing/2014/main" id="{13F013C0-3AB7-15D6-B3DF-06CBB7C2F943}"/>
              </a:ext>
            </a:extLst>
          </p:cNvPr>
          <p:cNvSpPr/>
          <p:nvPr/>
        </p:nvSpPr>
        <p:spPr>
          <a:xfrm>
            <a:off x="6534912" y="243841"/>
            <a:ext cx="4968650"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nl-NL" sz="3200" b="1">
                <a:cs typeface="Calibri"/>
              </a:rPr>
              <a:t>Wist je dat…?</a:t>
            </a:r>
          </a:p>
          <a:p>
            <a:r>
              <a:rPr lang="nl-NL" sz="3200" b="1">
                <a:cs typeface="Calibri"/>
              </a:rPr>
              <a:t>Walvissen</a:t>
            </a:r>
            <a:r>
              <a:rPr lang="nl-NL" sz="3200">
                <a:cs typeface="Calibri"/>
              </a:rPr>
              <a:t> alleen in de zomer te vinden zijn in het water van Antarctica. Zodra de winter komt, wordt het water te koud en zwemmen ze kilometers ver om in warmer water hun jongen te krijgen.</a:t>
            </a:r>
            <a:endParaRPr lang="nl-NL" sz="3200"/>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3"/>
          <a:stretch>
            <a:fillRect/>
          </a:stretch>
        </p:blipFill>
        <p:spPr>
          <a:xfrm>
            <a:off x="10089519" y="402267"/>
            <a:ext cx="942696" cy="928149"/>
          </a:xfrm>
          <a:prstGeom prst="rect">
            <a:avLst/>
          </a:prstGeom>
        </p:spPr>
      </p:pic>
      <p:pic>
        <p:nvPicPr>
          <p:cNvPr id="9" name="Picture 2" descr="Geen beschrijving beschikbaar.">
            <a:hlinkClick r:id="rId4" action="ppaction://hlinksldjump"/>
            <a:extLst>
              <a:ext uri="{FF2B5EF4-FFF2-40B4-BE49-F238E27FC236}">
                <a16:creationId xmlns:a16="http://schemas.microsoft.com/office/drawing/2014/main" id="{7FF2C751-3BFF-BD3B-B513-A217596CB2E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B23254D-4FCD-5E49-5C83-11156687EA2E}"/>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417537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Land in </a:t>
            </a:r>
            <a:r>
              <a:rPr lang="nl-NL" sz="5400" b="1">
                <a:cs typeface="Calibri Light"/>
              </a:rPr>
              <a:t>zicht</a:t>
            </a:r>
            <a:r>
              <a:rPr lang="en-US" sz="5400" b="1">
                <a:cs typeface="Calibri Light"/>
              </a:rPr>
              <a:t>!</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nl-NL">
                <a:cs typeface="Calibri" panose="020F0502020204030204"/>
              </a:rPr>
              <a:t>Maar oh, de ijsplaat waar de boot zou aankomen is veel dikker dan gedacht. Hoe komen nu alle spullen op de juiste plek?</a:t>
            </a:r>
          </a:p>
        </p:txBody>
      </p:sp>
      <p:pic>
        <p:nvPicPr>
          <p:cNvPr id="2050" name="Picture 2" descr="Antarctica verliest echt meer ijs door dunner wordende ijsplaten">
            <a:extLst>
              <a:ext uri="{FF2B5EF4-FFF2-40B4-BE49-F238E27FC236}">
                <a16:creationId xmlns:a16="http://schemas.microsoft.com/office/drawing/2014/main" id="{4C28E4DC-673C-E785-4766-0D8E20B4A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98" r="2434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2" descr="Geen beschrijving beschikbaar.">
            <a:hlinkClick r:id="rId4" action="ppaction://hlinksldjump"/>
            <a:extLst>
              <a:ext uri="{FF2B5EF4-FFF2-40B4-BE49-F238E27FC236}">
                <a16:creationId xmlns:a16="http://schemas.microsoft.com/office/drawing/2014/main" id="{3F26A335-4AA3-4BF4-4984-9B28BB45705B}"/>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BDA0B9F-DFF9-4D33-D69C-25BC10CEC291}"/>
              </a:ext>
            </a:extLst>
          </p:cNvPr>
          <p:cNvSpPr>
            <a:spLocks noGrp="1"/>
          </p:cNvSpPr>
          <p:nvPr>
            <p:ph type="sldNum" sz="quarter"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1655260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77D7482-BD78-E2C5-FFEF-DF76CA129BFA}"/>
              </a:ext>
            </a:extLst>
          </p:cNvPr>
          <p:cNvPicPr>
            <a:picLocks noChangeAspect="1"/>
          </p:cNvPicPr>
          <p:nvPr/>
        </p:nvPicPr>
        <p:blipFill rotWithShape="1">
          <a:blip r:embed="rId2"/>
          <a:srcRect b="303"/>
          <a:stretch/>
        </p:blipFill>
        <p:spPr>
          <a:xfrm>
            <a:off x="13802" y="-10593"/>
            <a:ext cx="6878775"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2" name="Rectangle: Rounded Corners 3">
            <a:extLst>
              <a:ext uri="{FF2B5EF4-FFF2-40B4-BE49-F238E27FC236}">
                <a16:creationId xmlns:a16="http://schemas.microsoft.com/office/drawing/2014/main" id="{13F013C0-3AB7-15D6-B3DF-06CBB7C2F943}"/>
              </a:ext>
            </a:extLst>
          </p:cNvPr>
          <p:cNvSpPr/>
          <p:nvPr/>
        </p:nvSpPr>
        <p:spPr>
          <a:xfrm>
            <a:off x="7067417" y="206771"/>
            <a:ext cx="4793657"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3200" b="1" err="1">
                <a:cs typeface="Calibri"/>
              </a:rPr>
              <a:t>Wist</a:t>
            </a:r>
            <a:r>
              <a:rPr lang="en-US" sz="3200" b="1">
                <a:cs typeface="Calibri"/>
              </a:rPr>
              <a:t> je </a:t>
            </a:r>
            <a:r>
              <a:rPr lang="en-US" sz="3200" b="1" err="1">
                <a:cs typeface="Calibri"/>
              </a:rPr>
              <a:t>dat</a:t>
            </a:r>
            <a:r>
              <a:rPr lang="en-US" sz="3200" b="1">
                <a:cs typeface="Calibri"/>
              </a:rPr>
              <a:t>…?</a:t>
            </a:r>
            <a:endParaRPr lang="en-US" sz="3200"/>
          </a:p>
          <a:p>
            <a:r>
              <a:rPr lang="nl-NL" sz="3200">
                <a:cs typeface="Calibri"/>
              </a:rPr>
              <a:t>Essentieel</a:t>
            </a:r>
            <a:r>
              <a:rPr lang="en-US" sz="3200">
                <a:cs typeface="Calibri"/>
              </a:rPr>
              <a:t> </a:t>
            </a:r>
            <a:r>
              <a:rPr lang="en-US" sz="3200" err="1">
                <a:cs typeface="Calibri"/>
              </a:rPr>
              <a:t>voor</a:t>
            </a:r>
            <a:r>
              <a:rPr lang="en-US" sz="3200">
                <a:cs typeface="Calibri"/>
              </a:rPr>
              <a:t> </a:t>
            </a:r>
            <a:r>
              <a:rPr lang="en-US" sz="3200" err="1">
                <a:cs typeface="Calibri"/>
              </a:rPr>
              <a:t>een</a:t>
            </a:r>
            <a:r>
              <a:rPr lang="en-US" sz="3200">
                <a:cs typeface="Calibri"/>
              </a:rPr>
              <a:t> reis </a:t>
            </a:r>
            <a:r>
              <a:rPr lang="en-US" sz="3200" err="1">
                <a:cs typeface="Calibri"/>
              </a:rPr>
              <a:t>naar</a:t>
            </a:r>
            <a:r>
              <a:rPr lang="en-US" sz="3200">
                <a:cs typeface="Calibri"/>
              </a:rPr>
              <a:t> de </a:t>
            </a:r>
            <a:r>
              <a:rPr lang="en-US" sz="3200" err="1">
                <a:cs typeface="Calibri"/>
              </a:rPr>
              <a:t>Zuidpool</a:t>
            </a:r>
            <a:r>
              <a:rPr lang="en-US" sz="3200">
                <a:cs typeface="Calibri"/>
              </a:rPr>
              <a:t> is </a:t>
            </a:r>
            <a:r>
              <a:rPr lang="en-US" sz="3200" err="1">
                <a:cs typeface="Calibri"/>
              </a:rPr>
              <a:t>een</a:t>
            </a:r>
            <a:r>
              <a:rPr lang="en-US" sz="3200">
                <a:cs typeface="Calibri"/>
              </a:rPr>
              <a:t> </a:t>
            </a:r>
            <a:r>
              <a:rPr lang="en-US" sz="3200" err="1">
                <a:cs typeface="Calibri"/>
              </a:rPr>
              <a:t>warme</a:t>
            </a:r>
            <a:r>
              <a:rPr lang="en-US" sz="3200">
                <a:cs typeface="Calibri"/>
              </a:rPr>
              <a:t> </a:t>
            </a:r>
            <a:r>
              <a:rPr lang="en-US" sz="3200" err="1">
                <a:cs typeface="Calibri"/>
              </a:rPr>
              <a:t>slaapzak</a:t>
            </a:r>
            <a:r>
              <a:rPr lang="en-US" sz="3200">
                <a:cs typeface="Calibri"/>
              </a:rPr>
              <a:t>. Er </a:t>
            </a:r>
            <a:r>
              <a:rPr lang="en-US" sz="3200" err="1">
                <a:cs typeface="Calibri"/>
              </a:rPr>
              <a:t>bestaan</a:t>
            </a:r>
            <a:r>
              <a:rPr lang="en-US" sz="3200">
                <a:cs typeface="Calibri"/>
              </a:rPr>
              <a:t> </a:t>
            </a:r>
            <a:r>
              <a:rPr lang="en-US" sz="3200" err="1">
                <a:cs typeface="Calibri"/>
              </a:rPr>
              <a:t>speciale</a:t>
            </a:r>
            <a:r>
              <a:rPr lang="en-US" sz="3200">
                <a:cs typeface="Calibri"/>
              </a:rPr>
              <a:t> </a:t>
            </a:r>
            <a:r>
              <a:rPr lang="en-US" sz="3200" err="1">
                <a:cs typeface="Calibri"/>
              </a:rPr>
              <a:t>slaapzakken</a:t>
            </a:r>
            <a:r>
              <a:rPr lang="en-US" sz="3200">
                <a:cs typeface="Calibri"/>
              </a:rPr>
              <a:t> die warm </a:t>
            </a:r>
            <a:r>
              <a:rPr lang="en-US" sz="3200" err="1">
                <a:cs typeface="Calibri"/>
              </a:rPr>
              <a:t>blijven</a:t>
            </a:r>
            <a:r>
              <a:rPr lang="en-US" sz="3200">
                <a:cs typeface="Calibri"/>
              </a:rPr>
              <a:t> </a:t>
            </a:r>
            <a:r>
              <a:rPr lang="en-US" sz="3200" err="1">
                <a:cs typeface="Calibri"/>
              </a:rPr>
              <a:t>als</a:t>
            </a:r>
            <a:r>
              <a:rPr lang="en-US" sz="3200">
                <a:cs typeface="Calibri"/>
              </a:rPr>
              <a:t> het </a:t>
            </a:r>
            <a:r>
              <a:rPr lang="en-US" sz="3200" err="1">
                <a:cs typeface="Calibri"/>
              </a:rPr>
              <a:t>buiten</a:t>
            </a:r>
            <a:r>
              <a:rPr lang="en-US" sz="3200">
                <a:cs typeface="Calibri"/>
              </a:rPr>
              <a:t> -40</a:t>
            </a:r>
            <a:r>
              <a:rPr lang="nl-NL" sz="3200">
                <a:cs typeface="Calibri"/>
              </a:rPr>
              <a:t>°C is. </a:t>
            </a:r>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3"/>
          <a:stretch>
            <a:fillRect/>
          </a:stretch>
        </p:blipFill>
        <p:spPr>
          <a:xfrm>
            <a:off x="10677348" y="402267"/>
            <a:ext cx="942696" cy="928149"/>
          </a:xfrm>
          <a:prstGeom prst="rect">
            <a:avLst/>
          </a:prstGeom>
        </p:spPr>
      </p:pic>
      <p:pic>
        <p:nvPicPr>
          <p:cNvPr id="4" name="Picture 2" descr="Geen beschrijving beschikbaar.">
            <a:hlinkClick r:id="rId4" action="ppaction://hlinksldjump"/>
            <a:extLst>
              <a:ext uri="{FF2B5EF4-FFF2-40B4-BE49-F238E27FC236}">
                <a16:creationId xmlns:a16="http://schemas.microsoft.com/office/drawing/2014/main" id="{44DF3E24-0FFF-68E7-0751-9B8776068B0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24384"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97BA4D9-1D0C-DA46-2CFD-740E71D7764F}"/>
              </a:ext>
            </a:extLst>
          </p:cNvPr>
          <p:cNvSpPr>
            <a:spLocks noGrp="1"/>
          </p:cNvSpPr>
          <p:nvPr>
            <p:ph type="sldNum" sz="quarter" idx="12"/>
          </p:nvPr>
        </p:nvSpPr>
        <p:spPr/>
        <p:txBody>
          <a:bodyPr/>
          <a:lstStyle/>
          <a:p>
            <a:fld id="{330EA680-D336-4FF7-8B7A-9848BB0A1C32}" type="slidenum">
              <a:rPr lang="en-US" smtClean="0"/>
              <a:t>3</a:t>
            </a:fld>
            <a:endParaRPr lang="en-US"/>
          </a:p>
        </p:txBody>
      </p:sp>
    </p:spTree>
    <p:extLst>
      <p:ext uri="{BB962C8B-B14F-4D97-AF65-F5344CB8AC3E}">
        <p14:creationId xmlns:p14="http://schemas.microsoft.com/office/powerpoint/2010/main" val="3587258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CEA9B6E4-13EA-BD53-63E3-BAC07D2CE587}"/>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8191" b="694"/>
          <a:stretch/>
        </p:blipFill>
        <p:spPr bwMode="auto">
          <a:xfrm>
            <a:off x="0" y="0"/>
            <a:ext cx="8229600" cy="6462544"/>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387926" y="1561712"/>
            <a:ext cx="3681086" cy="1875640"/>
          </a:xfrm>
        </p:spPr>
        <p:txBody>
          <a:bodyPr vert="horz" lIns="91440" tIns="45720" rIns="91440" bIns="45720" rtlCol="0" anchor="b">
            <a:normAutofit/>
          </a:bodyPr>
          <a:lstStyle/>
          <a:p>
            <a:r>
              <a:rPr lang="nl-NL" sz="4000" b="1">
                <a:cs typeface="Calibri Light"/>
              </a:rPr>
              <a:t>Duid aan:</a:t>
            </a:r>
            <a:br>
              <a:rPr lang="nl-NL" sz="4000">
                <a:cs typeface="Calibri Light"/>
              </a:rPr>
            </a:br>
            <a:br>
              <a:rPr lang="nl-NL" sz="4000">
                <a:cs typeface="Calibri Light"/>
              </a:rPr>
            </a:br>
            <a:r>
              <a:rPr lang="nl-NL" sz="4000">
                <a:cs typeface="Calibri Light"/>
              </a:rPr>
              <a:t>Wat ga je doen?</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hlinkClick r:id="rId4" action="ppaction://hlinksldjump"/>
            <a:extLst>
              <a:ext uri="{FF2B5EF4-FFF2-40B4-BE49-F238E27FC236}">
                <a16:creationId xmlns:a16="http://schemas.microsoft.com/office/drawing/2014/main" id="{9082FBED-6170-6A14-DE1C-CA316CA4A94B}"/>
              </a:ext>
            </a:extLst>
          </p:cNvPr>
          <p:cNvSpPr/>
          <p:nvPr/>
        </p:nvSpPr>
        <p:spPr>
          <a:xfrm>
            <a:off x="6365007" y="214903"/>
            <a:ext cx="4399470" cy="3105508"/>
          </a:xfrm>
          <a:prstGeom prst="ellipse">
            <a:avLst/>
          </a:prstGeom>
          <a:solidFill>
            <a:srgbClr val="1F4E79"/>
          </a:soli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nl-NL" sz="4000" b="1" u="sng">
                <a:cs typeface="Calibri"/>
              </a:rPr>
              <a:t>De ijsplaat beklimmen</a:t>
            </a:r>
            <a:endParaRPr lang="nl-NL" sz="4000">
              <a:cs typeface="Calibri"/>
            </a:endParaRPr>
          </a:p>
        </p:txBody>
      </p:sp>
      <p:sp>
        <p:nvSpPr>
          <p:cNvPr id="3" name="Oval 2">
            <a:hlinkClick r:id="rId5" action="ppaction://hlinksldjump"/>
            <a:extLst>
              <a:ext uri="{FF2B5EF4-FFF2-40B4-BE49-F238E27FC236}">
                <a16:creationId xmlns:a16="http://schemas.microsoft.com/office/drawing/2014/main" id="{F4DB90A9-8596-B435-0C40-1B194B1FB146}"/>
              </a:ext>
            </a:extLst>
          </p:cNvPr>
          <p:cNvSpPr/>
          <p:nvPr/>
        </p:nvSpPr>
        <p:spPr>
          <a:xfrm>
            <a:off x="6264365" y="3521697"/>
            <a:ext cx="4615130" cy="3076753"/>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4000" b="1" u="sng">
                <a:cs typeface="Calibri"/>
              </a:rPr>
              <a:t>Een nieuwe aanmeerplek zoeken</a:t>
            </a:r>
            <a:endParaRPr lang="nl-NL" sz="4000">
              <a:cs typeface="Calibri"/>
            </a:endParaRPr>
          </a:p>
        </p:txBody>
      </p:sp>
      <p:sp>
        <p:nvSpPr>
          <p:cNvPr id="5" name="Slide Number Placeholder 4">
            <a:extLst>
              <a:ext uri="{FF2B5EF4-FFF2-40B4-BE49-F238E27FC236}">
                <a16:creationId xmlns:a16="http://schemas.microsoft.com/office/drawing/2014/main" id="{BC92E880-6125-26F5-20BC-FCE2DCD67513}"/>
              </a:ext>
            </a:extLst>
          </p:cNvPr>
          <p:cNvSpPr>
            <a:spLocks noGrp="1"/>
          </p:cNvSpPr>
          <p:nvPr>
            <p:ph type="sldNum" sz="quarter" idx="12"/>
          </p:nvPr>
        </p:nvSpPr>
        <p:spPr/>
        <p:txBody>
          <a:bodyPr/>
          <a:lstStyle/>
          <a:p>
            <a:fld id="{330EA680-D336-4FF7-8B7A-9848BB0A1C32}" type="slidenum">
              <a:rPr lang="en-US" smtClean="0"/>
              <a:t>30</a:t>
            </a:fld>
            <a:endParaRPr lang="en-US"/>
          </a:p>
        </p:txBody>
      </p:sp>
    </p:spTree>
    <p:extLst>
      <p:ext uri="{BB962C8B-B14F-4D97-AF65-F5344CB8AC3E}">
        <p14:creationId xmlns:p14="http://schemas.microsoft.com/office/powerpoint/2010/main" val="3584958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4" name="Rectangle 71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Oh </a:t>
            </a:r>
            <a:r>
              <a:rPr lang="en-US" sz="5400" b="1" err="1"/>
              <a:t>jee</a:t>
            </a:r>
            <a:endParaRPr lang="en-US" sz="5400" b="1" err="1">
              <a:cs typeface="Calibri Light"/>
            </a:endParaRPr>
          </a:p>
        </p:txBody>
      </p:sp>
      <p:sp>
        <p:nvSpPr>
          <p:cNvPr id="717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AF9C84F0-D37E-313D-8256-D6EFE5C80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1" b="151"/>
          <a:stretch/>
        </p:blipFill>
        <p:spPr bwMode="auto">
          <a:xfrm>
            <a:off x="5311702" y="14387"/>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365760" y="2737780"/>
            <a:ext cx="5372100" cy="3320668"/>
          </a:xfrm>
        </p:spPr>
        <p:txBody>
          <a:bodyPr vert="horz" lIns="91440" tIns="45720" rIns="91440" bIns="45720" rtlCol="0" anchor="t">
            <a:noAutofit/>
          </a:bodyPr>
          <a:lstStyle/>
          <a:p>
            <a:pPr marL="0" indent="0">
              <a:buNone/>
            </a:pPr>
            <a:r>
              <a:rPr lang="nl-NL">
                <a:cs typeface="Calibri" panose="020F0502020204030204"/>
              </a:rPr>
              <a:t>Een ijsplaat beklimmen is een hele klus…  De wanden zijn veel te steil en glad, </a:t>
            </a:r>
            <a:r>
              <a:rPr lang="nl-NL" b="1">
                <a:cs typeface="Calibri" panose="020F0502020204030204"/>
              </a:rPr>
              <a:t>gevaarlijk</a:t>
            </a:r>
            <a:r>
              <a:rPr lang="nl-NL">
                <a:cs typeface="Calibri" panose="020F0502020204030204"/>
              </a:rPr>
              <a:t> dus! Daarnaast passen niet alle spulletjes in een rugzakje.</a:t>
            </a:r>
          </a:p>
          <a:p>
            <a:pPr marL="0" indent="0">
              <a:buNone/>
            </a:pPr>
            <a:r>
              <a:rPr lang="nl-NL">
                <a:cs typeface="Calibri" panose="020F0502020204030204"/>
              </a:rPr>
              <a:t>Laten we dus maar op zoek gaan naar een andere plek en de spullen met de hijskraan op het ijs brengen. </a:t>
            </a:r>
            <a:endParaRPr lang="nl-NL"/>
          </a:p>
        </p:txBody>
      </p:sp>
      <p:pic>
        <p:nvPicPr>
          <p:cNvPr id="5" name="Picture 2" descr="Geen beschrijving beschikbaar.">
            <a:hlinkClick r:id="rId5" action="ppaction://hlinksldjump"/>
            <a:extLst>
              <a:ext uri="{FF2B5EF4-FFF2-40B4-BE49-F238E27FC236}">
                <a16:creationId xmlns:a16="http://schemas.microsoft.com/office/drawing/2014/main" id="{5C32E914-6943-67C3-C10A-EA765588CC1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9144"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C257435F-AE2B-69D6-6D9A-9C78EBF527B7}"/>
              </a:ext>
            </a:extLst>
          </p:cNvPr>
          <p:cNvSpPr>
            <a:spLocks noGrp="1"/>
          </p:cNvSpPr>
          <p:nvPr>
            <p:ph type="sldNum" sz="quarter" idx="12"/>
          </p:nvPr>
        </p:nvSpPr>
        <p:spPr/>
        <p:txBody>
          <a:bodyPr/>
          <a:lstStyle/>
          <a:p>
            <a:fld id="{330EA680-D336-4FF7-8B7A-9848BB0A1C32}" type="slidenum">
              <a:rPr lang="en-US" smtClean="0"/>
              <a:t>31</a:t>
            </a:fld>
            <a:endParaRPr lang="en-US"/>
          </a:p>
        </p:txBody>
      </p:sp>
    </p:spTree>
    <p:extLst>
      <p:ext uri="{BB962C8B-B14F-4D97-AF65-F5344CB8AC3E}">
        <p14:creationId xmlns:p14="http://schemas.microsoft.com/office/powerpoint/2010/main" val="177883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nl-NL" sz="5400" b="1">
                <a:cs typeface="Calibri Light"/>
              </a:rPr>
              <a:t>Daar gaan we!</a:t>
            </a:r>
            <a:endParaRPr lang="en-US"/>
          </a:p>
        </p:txBody>
      </p:sp>
      <p:sp>
        <p:nvSpPr>
          <p:cNvPr id="206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217170" y="2872899"/>
            <a:ext cx="5177790" cy="3047499"/>
          </a:xfrm>
        </p:spPr>
        <p:txBody>
          <a:bodyPr vert="horz" lIns="91440" tIns="45720" rIns="91440" bIns="45720" rtlCol="0" anchor="t">
            <a:noAutofit/>
          </a:bodyPr>
          <a:lstStyle/>
          <a:p>
            <a:pPr marL="0" indent="0">
              <a:buNone/>
            </a:pPr>
            <a:r>
              <a:rPr lang="nl-NL">
                <a:cs typeface="Calibri"/>
              </a:rPr>
              <a:t>Een nieuwe aanmeerplek zoeker is de beste optie. Het gaat wat tijd kosten maar veel </a:t>
            </a:r>
            <a:r>
              <a:rPr lang="nl-NL" b="1">
                <a:cs typeface="Calibri"/>
              </a:rPr>
              <a:t>veiliger</a:t>
            </a:r>
            <a:r>
              <a:rPr lang="nl-NL">
                <a:cs typeface="Calibri"/>
              </a:rPr>
              <a:t>. Als je bent aangekomen op de nieuwe plek worden alle spullen met een grote kraan op het ijs gezet, veel makkelijker dan alles in de rugzak.</a:t>
            </a:r>
          </a:p>
          <a:p>
            <a:pPr marL="0" indent="0">
              <a:buNone/>
            </a:pPr>
            <a:endParaRPr lang="nl-NL">
              <a:cs typeface="Calibri"/>
            </a:endParaRPr>
          </a:p>
        </p:txBody>
      </p:sp>
      <p:pic>
        <p:nvPicPr>
          <p:cNvPr id="4" name="Picture 5" descr="A picture containing water, sky, boat, outdoor&#10;&#10;Description automatically generated">
            <a:extLst>
              <a:ext uri="{FF2B5EF4-FFF2-40B4-BE49-F238E27FC236}">
                <a16:creationId xmlns:a16="http://schemas.microsoft.com/office/drawing/2014/main" id="{039709DA-0DEC-8F26-FDDA-9C6CCFEFE295}"/>
              </a:ext>
            </a:extLst>
          </p:cNvPr>
          <p:cNvPicPr>
            <a:picLocks noChangeAspect="1"/>
          </p:cNvPicPr>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6">
            <a:extLst>
              <a:ext uri="{FF2B5EF4-FFF2-40B4-BE49-F238E27FC236}">
                <a16:creationId xmlns:a16="http://schemas.microsoft.com/office/drawing/2014/main" id="{E6E2C26D-4D42-64E4-DA3C-BA26BBD8F5CB}"/>
              </a:ext>
            </a:extLst>
          </p:cNvPr>
          <p:cNvSpPr>
            <a:spLocks noGrp="1"/>
          </p:cNvSpPr>
          <p:nvPr>
            <p:ph type="sldNum" sz="quarter" idx="12"/>
          </p:nvPr>
        </p:nvSpPr>
        <p:spPr>
          <a:xfrm>
            <a:off x="10439400" y="6356350"/>
            <a:ext cx="914400" cy="365125"/>
          </a:xfrm>
        </p:spPr>
        <p:txBody>
          <a:bodyPr>
            <a:normAutofit/>
          </a:bodyPr>
          <a:lstStyle/>
          <a:p>
            <a:pPr>
              <a:spcAft>
                <a:spcPts val="600"/>
              </a:spcAft>
            </a:pPr>
            <a:fld id="{330EA680-D336-4FF7-8B7A-9848BB0A1C32}" type="slidenum">
              <a:rPr lang="en-US">
                <a:solidFill>
                  <a:srgbClr val="FFFFFF"/>
                </a:solidFill>
              </a:rPr>
              <a:pPr>
                <a:spcAft>
                  <a:spcPts val="600"/>
                </a:spcAft>
              </a:pPr>
              <a:t>32</a:t>
            </a:fld>
            <a:endParaRPr lang="en-US">
              <a:solidFill>
                <a:srgbClr val="FFFFFF"/>
              </a:solidFill>
            </a:endParaRPr>
          </a:p>
        </p:txBody>
      </p:sp>
      <p:pic>
        <p:nvPicPr>
          <p:cNvPr id="6" name="Picture 7" descr="A picture containing text, monitor, television, screen&#10;&#10;Description automatically generated">
            <a:hlinkClick r:id="rId4" action="ppaction://hlinksldjump"/>
            <a:extLst>
              <a:ext uri="{FF2B5EF4-FFF2-40B4-BE49-F238E27FC236}">
                <a16:creationId xmlns:a16="http://schemas.microsoft.com/office/drawing/2014/main" id="{938AF182-FE0C-A04B-D293-0A926B07BA47}"/>
              </a:ext>
            </a:extLst>
          </p:cNvPr>
          <p:cNvPicPr>
            <a:picLocks noChangeAspect="1"/>
          </p:cNvPicPr>
          <p:nvPr/>
        </p:nvPicPr>
        <p:blipFill>
          <a:blip r:embed="rId5"/>
          <a:stretch>
            <a:fillRect/>
          </a:stretch>
        </p:blipFill>
        <p:spPr>
          <a:xfrm>
            <a:off x="4224" y="5905734"/>
            <a:ext cx="1343025" cy="981075"/>
          </a:xfrm>
          <a:prstGeom prst="rect">
            <a:avLst/>
          </a:prstGeom>
        </p:spPr>
      </p:pic>
    </p:spTree>
    <p:extLst>
      <p:ext uri="{BB962C8B-B14F-4D97-AF65-F5344CB8AC3E}">
        <p14:creationId xmlns:p14="http://schemas.microsoft.com/office/powerpoint/2010/main" val="1011556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777494" cy="1956841"/>
          </a:xfrm>
        </p:spPr>
        <p:txBody>
          <a:bodyPr anchor="b">
            <a:normAutofit/>
          </a:bodyPr>
          <a:lstStyle/>
          <a:p>
            <a:r>
              <a:rPr lang="nl-NL" sz="5400" b="1">
                <a:cs typeface="Calibri Light"/>
              </a:rPr>
              <a:t>Bestemming bereikt!</a:t>
            </a:r>
            <a:endParaRPr lang="nl-NL" b="1">
              <a:cs typeface="Calibri Ligh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a:cs typeface="Calibri"/>
              </a:rPr>
              <a:t>Nu is het tijd om op zoek te gaan naar een goede plek voor de </a:t>
            </a:r>
            <a:r>
              <a:rPr lang="nl-NL" b="1">
                <a:cs typeface="Calibri"/>
              </a:rPr>
              <a:t>nieuwe uitvalbasis</a:t>
            </a:r>
            <a:r>
              <a:rPr lang="nl-NL">
                <a:cs typeface="Calibri"/>
              </a:rPr>
              <a:t>. Dit is de plek waar je zal wonen tijdens je verblijf in  Antarctica. </a:t>
            </a:r>
          </a:p>
        </p:txBody>
      </p:sp>
      <p:pic>
        <p:nvPicPr>
          <p:cNvPr id="6" name="Picture 5">
            <a:extLst>
              <a:ext uri="{FF2B5EF4-FFF2-40B4-BE49-F238E27FC236}">
                <a16:creationId xmlns:a16="http://schemas.microsoft.com/office/drawing/2014/main" id="{6DF0A995-A7C2-69EF-6829-B2CDC322A54B}"/>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2" descr="Geen beschrijving beschikbaar.">
            <a:hlinkClick r:id="rId4" action="ppaction://hlinksldjump"/>
            <a:extLst>
              <a:ext uri="{FF2B5EF4-FFF2-40B4-BE49-F238E27FC236}">
                <a16:creationId xmlns:a16="http://schemas.microsoft.com/office/drawing/2014/main" id="{F4B08C74-C124-255C-BA84-2F4433FC0AD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42F5BC7-6742-5261-214F-40A27430EFF0}"/>
              </a:ext>
            </a:extLst>
          </p:cNvPr>
          <p:cNvSpPr>
            <a:spLocks noGrp="1"/>
          </p:cNvSpPr>
          <p:nvPr>
            <p:ph type="sldNum" sz="quarter" idx="12"/>
          </p:nvPr>
        </p:nvSpPr>
        <p:spPr/>
        <p:txBody>
          <a:bodyPr/>
          <a:lstStyle/>
          <a:p>
            <a:fld id="{330EA680-D336-4FF7-8B7A-9848BB0A1C32}" type="slidenum">
              <a:rPr lang="en-US" smtClean="0"/>
              <a:t>33</a:t>
            </a:fld>
            <a:endParaRPr lang="en-US"/>
          </a:p>
        </p:txBody>
      </p:sp>
    </p:spTree>
    <p:extLst>
      <p:ext uri="{BB962C8B-B14F-4D97-AF65-F5344CB8AC3E}">
        <p14:creationId xmlns:p14="http://schemas.microsoft.com/office/powerpoint/2010/main" val="14355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215399" y="1144769"/>
            <a:ext cx="4040518" cy="3014690"/>
          </a:xfrm>
        </p:spPr>
        <p:txBody>
          <a:bodyPr vert="horz" lIns="91440" tIns="45720" rIns="91440" bIns="45720" rtlCol="0" anchor="b">
            <a:normAutofit/>
          </a:bodyPr>
          <a:lstStyle/>
          <a:p>
            <a:r>
              <a:rPr lang="nl-NL" sz="4000" b="1" dirty="0">
                <a:cs typeface="Calibri Light"/>
              </a:rPr>
              <a:t>Kies op de kaart</a:t>
            </a:r>
            <a:r>
              <a:rPr lang="nl-NL" sz="4000" dirty="0">
                <a:cs typeface="Calibri Light"/>
              </a:rPr>
              <a:t>:</a:t>
            </a:r>
            <a:br>
              <a:rPr lang="nl-NL" sz="4000" dirty="0">
                <a:cs typeface="Calibri Light"/>
              </a:rPr>
            </a:br>
            <a:br>
              <a:rPr lang="nl-NL" sz="4000" dirty="0">
                <a:cs typeface="Calibri Light"/>
              </a:rPr>
            </a:br>
            <a:r>
              <a:rPr lang="nl-NL" sz="3600" dirty="0">
                <a:cs typeface="Calibri Light"/>
              </a:rPr>
              <a:t>Waar zou jij </a:t>
            </a:r>
            <a:br>
              <a:rPr lang="nl-NL" sz="3600" dirty="0">
                <a:cs typeface="Calibri Light"/>
              </a:rPr>
            </a:br>
            <a:r>
              <a:rPr lang="nl-NL" sz="3600" dirty="0">
                <a:cs typeface="Calibri Light"/>
              </a:rPr>
              <a:t>een uitvalsbasis bouwen?</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3" descr="Chart, radar chart&#10;&#10;Description automatically generated">
            <a:extLst>
              <a:ext uri="{FF2B5EF4-FFF2-40B4-BE49-F238E27FC236}">
                <a16:creationId xmlns:a16="http://schemas.microsoft.com/office/drawing/2014/main" id="{EEEE4EB7-C6C2-BB85-832F-379706658EED}"/>
              </a:ext>
            </a:extLst>
          </p:cNvPr>
          <p:cNvPicPr>
            <a:picLocks noChangeAspect="1"/>
          </p:cNvPicPr>
          <p:nvPr/>
        </p:nvPicPr>
        <p:blipFill rotWithShape="1">
          <a:blip r:embed="rId3"/>
          <a:srcRect t="13058" b="3405"/>
          <a:stretch/>
        </p:blipFill>
        <p:spPr>
          <a:xfrm>
            <a:off x="4255917" y="0"/>
            <a:ext cx="7936083" cy="6858000"/>
          </a:xfrm>
          <a:prstGeom prst="rect">
            <a:avLst/>
          </a:prstGeom>
        </p:spPr>
      </p:pic>
      <p:sp>
        <p:nvSpPr>
          <p:cNvPr id="3" name="Stroomdiagram: Verbindingslijn 2">
            <a:hlinkClick r:id="rId4" action="ppaction://hlinksldjump"/>
            <a:extLst>
              <a:ext uri="{FF2B5EF4-FFF2-40B4-BE49-F238E27FC236}">
                <a16:creationId xmlns:a16="http://schemas.microsoft.com/office/drawing/2014/main" id="{C0091099-4B4D-76B5-7A46-B54CB7D65DA5}"/>
              </a:ext>
            </a:extLst>
          </p:cNvPr>
          <p:cNvSpPr/>
          <p:nvPr/>
        </p:nvSpPr>
        <p:spPr>
          <a:xfrm>
            <a:off x="8223958" y="2961985"/>
            <a:ext cx="360000" cy="360000"/>
          </a:xfrm>
          <a:prstGeom prst="flowChartConnector">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Stroomdiagram: Verbindingslijn 8">
            <a:hlinkClick r:id="rId5" action="ppaction://hlinksldjump"/>
            <a:extLst>
              <a:ext uri="{FF2B5EF4-FFF2-40B4-BE49-F238E27FC236}">
                <a16:creationId xmlns:a16="http://schemas.microsoft.com/office/drawing/2014/main" id="{9998880C-13C1-5773-69BE-E2024BCE59AC}"/>
              </a:ext>
            </a:extLst>
          </p:cNvPr>
          <p:cNvSpPr/>
          <p:nvPr/>
        </p:nvSpPr>
        <p:spPr>
          <a:xfrm>
            <a:off x="8511834" y="790724"/>
            <a:ext cx="360000" cy="360000"/>
          </a:xfrm>
          <a:prstGeom prst="flowChartConnector">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Stroomdiagram: Verbindingslijn 9">
            <a:hlinkClick r:id="rId6" action="ppaction://hlinksldjump"/>
            <a:extLst>
              <a:ext uri="{FF2B5EF4-FFF2-40B4-BE49-F238E27FC236}">
                <a16:creationId xmlns:a16="http://schemas.microsoft.com/office/drawing/2014/main" id="{65EDC7C4-9F15-EE91-3164-1D85DBDD9CE4}"/>
              </a:ext>
            </a:extLst>
          </p:cNvPr>
          <p:cNvSpPr/>
          <p:nvPr/>
        </p:nvSpPr>
        <p:spPr>
          <a:xfrm>
            <a:off x="9557901" y="5793321"/>
            <a:ext cx="360000" cy="360000"/>
          </a:xfrm>
          <a:prstGeom prst="flowChartConnector">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tangle 3">
            <a:extLst>
              <a:ext uri="{FF2B5EF4-FFF2-40B4-BE49-F238E27FC236}">
                <a16:creationId xmlns:a16="http://schemas.microsoft.com/office/drawing/2014/main" id="{77ED3BDC-DFDA-F876-805F-BD1211AB39E7}"/>
              </a:ext>
            </a:extLst>
          </p:cNvPr>
          <p:cNvSpPr/>
          <p:nvPr/>
        </p:nvSpPr>
        <p:spPr>
          <a:xfrm>
            <a:off x="4473126" y="5431417"/>
            <a:ext cx="656699" cy="551627"/>
          </a:xfrm>
          <a:prstGeom prst="rect">
            <a:avLst/>
          </a:prstGeom>
          <a:solidFill>
            <a:srgbClr val="0078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D2DCF9-EBA7-DFEC-168C-9D3B63D4770B}"/>
              </a:ext>
            </a:extLst>
          </p:cNvPr>
          <p:cNvSpPr txBox="1"/>
          <p:nvPr/>
        </p:nvSpPr>
        <p:spPr>
          <a:xfrm>
            <a:off x="5180249" y="5486401"/>
            <a:ext cx="50119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Land</a:t>
            </a:r>
            <a:endParaRPr lang="en-US" sz="2800" dirty="0"/>
          </a:p>
        </p:txBody>
      </p:sp>
      <p:sp>
        <p:nvSpPr>
          <p:cNvPr id="16" name="Rectangle 15">
            <a:extLst>
              <a:ext uri="{FF2B5EF4-FFF2-40B4-BE49-F238E27FC236}">
                <a16:creationId xmlns:a16="http://schemas.microsoft.com/office/drawing/2014/main" id="{A1C19834-4D8F-F8B8-8A7A-D36E6CC8A156}"/>
              </a:ext>
            </a:extLst>
          </p:cNvPr>
          <p:cNvSpPr/>
          <p:nvPr/>
        </p:nvSpPr>
        <p:spPr>
          <a:xfrm>
            <a:off x="4473124" y="6074752"/>
            <a:ext cx="656699" cy="551627"/>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41A8830-9214-2544-EF61-EC8BEBF2E31D}"/>
              </a:ext>
            </a:extLst>
          </p:cNvPr>
          <p:cNvSpPr txBox="1"/>
          <p:nvPr/>
        </p:nvSpPr>
        <p:spPr>
          <a:xfrm>
            <a:off x="5180247" y="6116096"/>
            <a:ext cx="50119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IJs</a:t>
            </a:r>
            <a:endParaRPr lang="en-US" sz="2800" dirty="0"/>
          </a:p>
        </p:txBody>
      </p:sp>
      <p:sp>
        <p:nvSpPr>
          <p:cNvPr id="2" name="Slide Number Placeholder 1">
            <a:extLst>
              <a:ext uri="{FF2B5EF4-FFF2-40B4-BE49-F238E27FC236}">
                <a16:creationId xmlns:a16="http://schemas.microsoft.com/office/drawing/2014/main" id="{22949BB3-45FB-4031-987E-3E340F01D79B}"/>
              </a:ext>
            </a:extLst>
          </p:cNvPr>
          <p:cNvSpPr>
            <a:spLocks noGrp="1"/>
          </p:cNvSpPr>
          <p:nvPr>
            <p:ph type="sldNum" sz="quarter" idx="12"/>
          </p:nvPr>
        </p:nvSpPr>
        <p:spPr/>
        <p:txBody>
          <a:bodyPr/>
          <a:lstStyle/>
          <a:p>
            <a:fld id="{330EA680-D336-4FF7-8B7A-9848BB0A1C32}" type="slidenum">
              <a:rPr lang="en-US" smtClean="0"/>
              <a:t>34</a:t>
            </a:fld>
            <a:endParaRPr lang="en-US"/>
          </a:p>
        </p:txBody>
      </p:sp>
    </p:spTree>
    <p:extLst>
      <p:ext uri="{BB962C8B-B14F-4D97-AF65-F5344CB8AC3E}">
        <p14:creationId xmlns:p14="http://schemas.microsoft.com/office/powerpoint/2010/main" val="1277582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Oh oh!</a:t>
            </a:r>
          </a:p>
        </p:txBody>
      </p:sp>
      <p:sp>
        <p:nvSpPr>
          <p:cNvPr id="206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246916" y="2793352"/>
            <a:ext cx="5154930" cy="3320668"/>
          </a:xfrm>
        </p:spPr>
        <p:txBody>
          <a:bodyPr vert="horz" lIns="91440" tIns="45720" rIns="91440" bIns="45720" rtlCol="0">
            <a:noAutofit/>
          </a:bodyPr>
          <a:lstStyle/>
          <a:p>
            <a:pPr marL="0" indent="0">
              <a:buNone/>
            </a:pPr>
            <a:r>
              <a:rPr lang="nl-NL">
                <a:cs typeface="Calibri" panose="020F0502020204030204"/>
              </a:rPr>
              <a:t>Deze plaats is minder geschikt voor het plaatsen van de basis. Het </a:t>
            </a:r>
            <a:r>
              <a:rPr lang="nl-NL" b="1">
                <a:cs typeface="Calibri" panose="020F0502020204030204"/>
              </a:rPr>
              <a:t>ijs</a:t>
            </a:r>
            <a:r>
              <a:rPr lang="nl-NL">
                <a:cs typeface="Calibri" panose="020F0502020204030204"/>
              </a:rPr>
              <a:t> waarop de basis gebouwd is, kan gaan </a:t>
            </a:r>
            <a:r>
              <a:rPr lang="nl-NL" b="1">
                <a:cs typeface="Calibri" panose="020F0502020204030204"/>
              </a:rPr>
              <a:t>schuiven</a:t>
            </a:r>
            <a:r>
              <a:rPr lang="nl-NL">
                <a:cs typeface="Calibri" panose="020F0502020204030204"/>
              </a:rPr>
              <a:t> waardoor deze onbereikbaar wordt.</a:t>
            </a:r>
          </a:p>
          <a:p>
            <a:pPr marL="0" indent="0">
              <a:buNone/>
            </a:pPr>
            <a:r>
              <a:rPr lang="nl-NL">
                <a:cs typeface="Calibri" panose="020F0502020204030204"/>
              </a:rPr>
              <a:t>Het is beter om op rotsachtige grond te bouwen.  </a:t>
            </a:r>
          </a:p>
        </p:txBody>
      </p:sp>
      <p:pic>
        <p:nvPicPr>
          <p:cNvPr id="8" name="Picture 8" descr="A picture containing text, sky, ceramic ware, porcelain&#10;&#10;Description automatically generated">
            <a:extLst>
              <a:ext uri="{FF2B5EF4-FFF2-40B4-BE49-F238E27FC236}">
                <a16:creationId xmlns:a16="http://schemas.microsoft.com/office/drawing/2014/main" id="{A01CF611-6430-0C0A-D0FA-3456644BB22F}"/>
              </a:ext>
            </a:extLst>
          </p:cNvPr>
          <p:cNvPicPr>
            <a:picLocks noChangeAspect="1"/>
          </p:cNvPicPr>
          <p:nvPr/>
        </p:nvPicPr>
        <p:blipFill rotWithShape="1">
          <a:blip r:embed="rId3"/>
          <a:srcRect b="303"/>
          <a:stretch/>
        </p:blipFill>
        <p:spPr>
          <a:xfrm>
            <a:off x="5328031"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64BF0657-3F8C-3957-8210-66CBA8E1E7FE}"/>
              </a:ext>
            </a:extLst>
          </p:cNvPr>
          <p:cNvSpPr>
            <a:spLocks noGrp="1"/>
          </p:cNvSpPr>
          <p:nvPr>
            <p:ph type="sldNum" sz="quarter" idx="12"/>
          </p:nvPr>
        </p:nvSpPr>
        <p:spPr>
          <a:xfrm>
            <a:off x="10439400" y="6356350"/>
            <a:ext cx="914400" cy="365125"/>
          </a:xfrm>
        </p:spPr>
        <p:txBody>
          <a:bodyPr>
            <a:normAutofit/>
          </a:bodyPr>
          <a:lstStyle/>
          <a:p>
            <a:pPr>
              <a:spcAft>
                <a:spcPts val="600"/>
              </a:spcAft>
            </a:pPr>
            <a:fld id="{330EA680-D336-4FF7-8B7A-9848BB0A1C32}" type="slidenum">
              <a:rPr lang="en-US">
                <a:solidFill>
                  <a:srgbClr val="FFFFFF"/>
                </a:solidFill>
              </a:rPr>
              <a:pPr>
                <a:spcAft>
                  <a:spcPts val="600"/>
                </a:spcAft>
              </a:pPr>
              <a:t>35</a:t>
            </a:fld>
            <a:endParaRPr lang="en-US">
              <a:solidFill>
                <a:srgbClr val="FFFFFF"/>
              </a:solidFill>
            </a:endParaRPr>
          </a:p>
        </p:txBody>
      </p:sp>
      <p:pic>
        <p:nvPicPr>
          <p:cNvPr id="9" name="Picture 8" descr="Geen beschrijving beschikbaar.">
            <a:hlinkClick r:id="rId4" action="ppaction://hlinksldjump"/>
            <a:extLst>
              <a:ext uri="{FF2B5EF4-FFF2-40B4-BE49-F238E27FC236}">
                <a16:creationId xmlns:a16="http://schemas.microsoft.com/office/drawing/2014/main" id="{A4B05B5A-ECEE-34B5-4A81-F9DEFB3B639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9144"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6">
            <a:extLst>
              <a:ext uri="{FF2B5EF4-FFF2-40B4-BE49-F238E27FC236}">
                <a16:creationId xmlns:a16="http://schemas.microsoft.com/office/drawing/2014/main" id="{AD9413E1-EBC0-2CEE-3BC1-BE9AD9F270ED}"/>
              </a:ext>
            </a:extLst>
          </p:cNvPr>
          <p:cNvSpPr/>
          <p:nvPr/>
        </p:nvSpPr>
        <p:spPr>
          <a:xfrm>
            <a:off x="1330530" y="6193567"/>
            <a:ext cx="3826686"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a:t>
            </a:r>
            <a:r>
              <a:rPr lang="en-US" sz="2400" b="1" err="1">
                <a:cs typeface="Calibri"/>
              </a:rPr>
              <a:t>nog</a:t>
            </a:r>
            <a:r>
              <a:rPr lang="en-US" sz="2400" b="1">
                <a:cs typeface="Calibri"/>
              </a:rPr>
              <a:t> </a:t>
            </a:r>
            <a:r>
              <a:rPr lang="en-US" sz="2400" b="1" err="1">
                <a:cs typeface="Calibri"/>
              </a:rPr>
              <a:t>eens</a:t>
            </a:r>
            <a:r>
              <a:rPr lang="en-US" sz="2400" b="1">
                <a:cs typeface="Calibri"/>
              </a:rPr>
              <a:t> </a:t>
            </a:r>
            <a:r>
              <a:rPr lang="en-US" sz="2400" b="1" err="1">
                <a:cs typeface="Calibri"/>
              </a:rPr>
              <a:t>proberen</a:t>
            </a:r>
            <a:endParaRPr lang="en-US" sz="2400" b="1">
              <a:cs typeface="Calibri"/>
            </a:endParaRPr>
          </a:p>
          <a:p>
            <a:r>
              <a:rPr lang="en-US">
                <a:cs typeface="Calibri"/>
              </a:rPr>
              <a:t> </a:t>
            </a:r>
          </a:p>
        </p:txBody>
      </p:sp>
    </p:spTree>
    <p:extLst>
      <p:ext uri="{BB962C8B-B14F-4D97-AF65-F5344CB8AC3E}">
        <p14:creationId xmlns:p14="http://schemas.microsoft.com/office/powerpoint/2010/main" val="2189683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err="1">
                <a:cs typeface="Calibri Light"/>
              </a:rPr>
              <a:t>Lastig</a:t>
            </a:r>
            <a:r>
              <a:rPr lang="en-US" sz="5400" b="1">
                <a:cs typeface="Calibri Light"/>
              </a:rPr>
              <a:t>…</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nl-NL">
                <a:cs typeface="Calibri" panose="020F0502020204030204"/>
              </a:rPr>
              <a:t>Een basis in het </a:t>
            </a:r>
            <a:r>
              <a:rPr lang="nl-NL" b="1">
                <a:cs typeface="Calibri" panose="020F0502020204030204"/>
              </a:rPr>
              <a:t>midden</a:t>
            </a:r>
            <a:r>
              <a:rPr lang="nl-NL">
                <a:cs typeface="Calibri" panose="020F0502020204030204"/>
              </a:rPr>
              <a:t> van Antarctica is </a:t>
            </a:r>
            <a:r>
              <a:rPr lang="nl-NL" b="1">
                <a:cs typeface="Calibri" panose="020F0502020204030204"/>
              </a:rPr>
              <a:t>slecht bereikbaar</a:t>
            </a:r>
            <a:r>
              <a:rPr lang="nl-NL">
                <a:cs typeface="Calibri" panose="020F0502020204030204"/>
              </a:rPr>
              <a:t>. Hoewel het ook wel interessant is gaan we ervoor kiezen om dichter bij de kust een basis te beginnen.</a:t>
            </a:r>
            <a:endParaRPr lang="nl-NL"/>
          </a:p>
        </p:txBody>
      </p:sp>
      <p:pic>
        <p:nvPicPr>
          <p:cNvPr id="4" name="Picture 23">
            <a:extLst>
              <a:ext uri="{FF2B5EF4-FFF2-40B4-BE49-F238E27FC236}">
                <a16:creationId xmlns:a16="http://schemas.microsoft.com/office/drawing/2014/main" id="{2CF23FB2-BEA0-ACA4-9C27-3C2459C7ED35}"/>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2" descr="Geen beschrijving beschikbaar.">
            <a:hlinkClick r:id="rId4" action="ppaction://hlinksldjump"/>
            <a:extLst>
              <a:ext uri="{FF2B5EF4-FFF2-40B4-BE49-F238E27FC236}">
                <a16:creationId xmlns:a16="http://schemas.microsoft.com/office/drawing/2014/main" id="{F8C94BE7-C4FF-7CC6-6E90-2C3600653AA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9144"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E49EB2A-2C7E-8CB1-C416-2CEBACA06ED3}"/>
              </a:ext>
            </a:extLst>
          </p:cNvPr>
          <p:cNvSpPr>
            <a:spLocks noGrp="1"/>
          </p:cNvSpPr>
          <p:nvPr>
            <p:ph type="sldNum" sz="quarter" idx="12"/>
          </p:nvPr>
        </p:nvSpPr>
        <p:spPr/>
        <p:txBody>
          <a:bodyPr/>
          <a:lstStyle/>
          <a:p>
            <a:fld id="{330EA680-D336-4FF7-8B7A-9848BB0A1C32}" type="slidenum">
              <a:rPr lang="en-US" smtClean="0"/>
              <a:t>36</a:t>
            </a:fld>
            <a:endParaRPr lang="en-US"/>
          </a:p>
        </p:txBody>
      </p:sp>
      <p:sp>
        <p:nvSpPr>
          <p:cNvPr id="6" name="Rectangle: Rounded Corners 6">
            <a:extLst>
              <a:ext uri="{FF2B5EF4-FFF2-40B4-BE49-F238E27FC236}">
                <a16:creationId xmlns:a16="http://schemas.microsoft.com/office/drawing/2014/main" id="{28D2EBED-1CFF-847E-8251-FB087DDA4394}"/>
              </a:ext>
            </a:extLst>
          </p:cNvPr>
          <p:cNvSpPr/>
          <p:nvPr/>
        </p:nvSpPr>
        <p:spPr>
          <a:xfrm>
            <a:off x="1330530" y="6193567"/>
            <a:ext cx="3826686"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a:t>
            </a:r>
            <a:r>
              <a:rPr lang="en-US" sz="2400" b="1" err="1">
                <a:cs typeface="Calibri"/>
              </a:rPr>
              <a:t>nog</a:t>
            </a:r>
            <a:r>
              <a:rPr lang="en-US" sz="2400" b="1">
                <a:cs typeface="Calibri"/>
              </a:rPr>
              <a:t> </a:t>
            </a:r>
            <a:r>
              <a:rPr lang="en-US" sz="2400" b="1" err="1">
                <a:cs typeface="Calibri"/>
              </a:rPr>
              <a:t>eens</a:t>
            </a:r>
            <a:r>
              <a:rPr lang="en-US" sz="2400" b="1">
                <a:cs typeface="Calibri"/>
              </a:rPr>
              <a:t> </a:t>
            </a:r>
            <a:r>
              <a:rPr lang="en-US" sz="2400" b="1" err="1">
                <a:cs typeface="Calibri"/>
              </a:rPr>
              <a:t>proberen</a:t>
            </a:r>
            <a:endParaRPr lang="en-US" sz="2400" b="1">
              <a:cs typeface="Calibri"/>
            </a:endParaRPr>
          </a:p>
          <a:p>
            <a:r>
              <a:rPr lang="en-US">
                <a:cs typeface="Calibri"/>
              </a:rPr>
              <a:t> </a:t>
            </a:r>
          </a:p>
        </p:txBody>
      </p:sp>
    </p:spTree>
    <p:extLst>
      <p:ext uri="{BB962C8B-B14F-4D97-AF65-F5344CB8AC3E}">
        <p14:creationId xmlns:p14="http://schemas.microsoft.com/office/powerpoint/2010/main" val="1868914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Goede </a:t>
            </a:r>
            <a:r>
              <a:rPr lang="en-US" sz="5400" b="1" err="1">
                <a:cs typeface="Calibri Light"/>
              </a:rPr>
              <a:t>keuze</a:t>
            </a:r>
            <a:r>
              <a:rPr lang="en-US" sz="5400" b="1">
                <a:cs typeface="Calibri Light"/>
              </a:rPr>
              <a:t>!</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nl-NL">
                <a:cs typeface="Calibri" panose="020F0502020204030204"/>
              </a:rPr>
              <a:t>Dit is ook de exacte locatie van het </a:t>
            </a:r>
            <a:r>
              <a:rPr lang="nl-NL" b="1">
                <a:cs typeface="Calibri" panose="020F0502020204030204"/>
              </a:rPr>
              <a:t>Princess Elisabeth station</a:t>
            </a:r>
            <a:r>
              <a:rPr lang="nl-NL">
                <a:cs typeface="Calibri" panose="020F0502020204030204"/>
              </a:rPr>
              <a:t>, de Belgische uitvalbasis op Antarctica.</a:t>
            </a:r>
          </a:p>
          <a:p>
            <a:pPr marL="0" indent="0">
              <a:buNone/>
            </a:pPr>
            <a:endParaRPr lang="nl-NL">
              <a:cs typeface="Calibri" panose="020F0502020204030204"/>
            </a:endParaRPr>
          </a:p>
        </p:txBody>
      </p:sp>
      <p:pic>
        <p:nvPicPr>
          <p:cNvPr id="7" name="Picture 2" descr="Geen beschrijving beschikbaar.">
            <a:hlinkClick r:id="rId3" action="ppaction://hlinksldjump"/>
            <a:extLst>
              <a:ext uri="{FF2B5EF4-FFF2-40B4-BE49-F238E27FC236}">
                <a16:creationId xmlns:a16="http://schemas.microsoft.com/office/drawing/2014/main" id="{F8C94BE7-C4FF-7CC6-6E90-2C3600653AA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art, radar chart&#10;&#10;Description automatically generated">
            <a:extLst>
              <a:ext uri="{FF2B5EF4-FFF2-40B4-BE49-F238E27FC236}">
                <a16:creationId xmlns:a16="http://schemas.microsoft.com/office/drawing/2014/main" id="{533C0D23-45B1-5B05-1F1D-E4F8FF4602C1}"/>
              </a:ext>
            </a:extLst>
          </p:cNvPr>
          <p:cNvPicPr>
            <a:picLocks noChangeAspect="1"/>
          </p:cNvPicPr>
          <p:nvPr/>
        </p:nvPicPr>
        <p:blipFill rotWithShape="1">
          <a:blip r:embed="rId6"/>
          <a:srcRect t="2545"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Arrow: Up 7">
            <a:extLst>
              <a:ext uri="{FF2B5EF4-FFF2-40B4-BE49-F238E27FC236}">
                <a16:creationId xmlns:a16="http://schemas.microsoft.com/office/drawing/2014/main" id="{6ABAAD39-274D-8C6B-5F1C-F69C52CBBE1A}"/>
              </a:ext>
            </a:extLst>
          </p:cNvPr>
          <p:cNvSpPr/>
          <p:nvPr/>
        </p:nvSpPr>
        <p:spPr>
          <a:xfrm rot="11220000">
            <a:off x="9344657" y="1108305"/>
            <a:ext cx="244415" cy="503207"/>
          </a:xfrm>
          <a:prstGeom prs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67B3BCA-4EFF-F5F0-B34C-449CF85C7EA4}"/>
              </a:ext>
            </a:extLst>
          </p:cNvPr>
          <p:cNvSpPr>
            <a:spLocks noGrp="1"/>
          </p:cNvSpPr>
          <p:nvPr>
            <p:ph type="sldNum" sz="quarter" idx="12"/>
          </p:nvPr>
        </p:nvSpPr>
        <p:spPr/>
        <p:txBody>
          <a:bodyPr/>
          <a:lstStyle/>
          <a:p>
            <a:fld id="{330EA680-D336-4FF7-8B7A-9848BB0A1C32}" type="slidenum">
              <a:rPr lang="en-US" smtClean="0"/>
              <a:t>37</a:t>
            </a:fld>
            <a:endParaRPr lang="en-US"/>
          </a:p>
        </p:txBody>
      </p:sp>
    </p:spTree>
    <p:extLst>
      <p:ext uri="{BB962C8B-B14F-4D97-AF65-F5344CB8AC3E}">
        <p14:creationId xmlns:p14="http://schemas.microsoft.com/office/powerpoint/2010/main" val="1318807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BBA755-4795-FCCD-12B5-98860BBBA9FD}"/>
              </a:ext>
            </a:extLst>
          </p:cNvPr>
          <p:cNvSpPr>
            <a:spLocks noGrp="1"/>
          </p:cNvSpPr>
          <p:nvPr>
            <p:ph type="title"/>
          </p:nvPr>
        </p:nvSpPr>
        <p:spPr>
          <a:xfrm>
            <a:off x="838201" y="345810"/>
            <a:ext cx="5120561" cy="1325563"/>
          </a:xfrm>
        </p:spPr>
        <p:txBody>
          <a:bodyPr>
            <a:normAutofit/>
          </a:bodyPr>
          <a:lstStyle/>
          <a:p>
            <a:r>
              <a:rPr lang="nl-NL" b="1">
                <a:cs typeface="Calibri Light"/>
              </a:rPr>
              <a:t>Waarom niet op de andere plekken?</a:t>
            </a:r>
          </a:p>
        </p:txBody>
      </p:sp>
      <p:sp>
        <p:nvSpPr>
          <p:cNvPr id="16" name="Content Placeholder 15">
            <a:extLst>
              <a:ext uri="{FF2B5EF4-FFF2-40B4-BE49-F238E27FC236}">
                <a16:creationId xmlns:a16="http://schemas.microsoft.com/office/drawing/2014/main" id="{022DB7A1-3122-A4BE-2586-D65DB3E420D9}"/>
              </a:ext>
            </a:extLst>
          </p:cNvPr>
          <p:cNvSpPr>
            <a:spLocks noGrp="1"/>
          </p:cNvSpPr>
          <p:nvPr>
            <p:ph idx="1"/>
          </p:nvPr>
        </p:nvSpPr>
        <p:spPr>
          <a:xfrm>
            <a:off x="838201" y="1825625"/>
            <a:ext cx="5092194" cy="4351338"/>
          </a:xfrm>
        </p:spPr>
        <p:txBody>
          <a:bodyPr vert="horz" lIns="91440" tIns="45720" rIns="91440" bIns="45720" rtlCol="0">
            <a:normAutofit/>
          </a:bodyPr>
          <a:lstStyle/>
          <a:p>
            <a:pPr marL="0" indent="0">
              <a:buNone/>
            </a:pPr>
            <a:r>
              <a:rPr lang="nl-NL">
                <a:cs typeface="Calibri" panose="020F0502020204030204"/>
              </a:rPr>
              <a:t>De andere opties waren minder goed. Een basis </a:t>
            </a:r>
            <a:r>
              <a:rPr lang="nl-NL" b="1">
                <a:cs typeface="Calibri" panose="020F0502020204030204"/>
              </a:rPr>
              <a:t>op ijs </a:t>
            </a:r>
            <a:r>
              <a:rPr lang="nl-NL">
                <a:cs typeface="Calibri" panose="020F0502020204030204"/>
              </a:rPr>
              <a:t>kan gaan schuiven en een basis in het </a:t>
            </a:r>
            <a:r>
              <a:rPr lang="nl-NL" b="1">
                <a:cs typeface="Calibri" panose="020F0502020204030204"/>
              </a:rPr>
              <a:t>midden van Antarctica </a:t>
            </a:r>
            <a:r>
              <a:rPr lang="nl-NL">
                <a:cs typeface="Calibri" panose="020F0502020204030204"/>
              </a:rPr>
              <a:t>is slecht bereikbaar.</a:t>
            </a:r>
          </a:p>
          <a:p>
            <a:pPr marL="0" indent="0">
              <a:buNone/>
            </a:pPr>
            <a:endParaRPr lang="en-US">
              <a:cs typeface="Calibri" panose="020F0502020204030204"/>
            </a:endParaRPr>
          </a:p>
          <a:p>
            <a:pPr marL="0" indent="0">
              <a:buNone/>
            </a:pPr>
            <a:endParaRPr lang="en-US">
              <a:cs typeface="Calibri" panose="020F0502020204030204"/>
            </a:endParaRPr>
          </a:p>
        </p:txBody>
      </p:sp>
      <p:sp>
        <p:nvSpPr>
          <p:cNvPr id="64" name="Oval 6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3">
            <a:extLst>
              <a:ext uri="{FF2B5EF4-FFF2-40B4-BE49-F238E27FC236}">
                <a16:creationId xmlns:a16="http://schemas.microsoft.com/office/drawing/2014/main" id="{602CCCBE-D0A9-6ACE-6865-E5693CBC2E44}"/>
              </a:ext>
            </a:extLst>
          </p:cNvPr>
          <p:cNvPicPr>
            <a:picLocks noChangeAspect="1"/>
          </p:cNvPicPr>
          <p:nvPr/>
        </p:nvPicPr>
        <p:blipFill rotWithShape="1">
          <a:blip r:embed="rId3">
            <a:extLst>
              <a:ext uri="{28A0092B-C50C-407E-A947-70E740481C1C}">
                <a14:useLocalDpi xmlns:a14="http://schemas.microsoft.com/office/drawing/2010/main" val="0"/>
              </a:ext>
            </a:extLst>
          </a:blip>
          <a:srcRect r="1" b="374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66" name="Arc 6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2" descr="Geen beschrijving beschikbaar.">
            <a:hlinkClick r:id="rId4" action="ppaction://hlinksldjump"/>
            <a:extLst>
              <a:ext uri="{FF2B5EF4-FFF2-40B4-BE49-F238E27FC236}">
                <a16:creationId xmlns:a16="http://schemas.microsoft.com/office/drawing/2014/main" id="{8498C755-6211-67F6-37F0-EFC6936870C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8FCF00A-914E-3ECA-850C-E5C352DEF4FF}"/>
              </a:ext>
            </a:extLst>
          </p:cNvPr>
          <p:cNvSpPr>
            <a:spLocks noGrp="1"/>
          </p:cNvSpPr>
          <p:nvPr>
            <p:ph type="sldNum" sz="quarter" idx="12"/>
          </p:nvPr>
        </p:nvSpPr>
        <p:spPr/>
        <p:txBody>
          <a:bodyPr/>
          <a:lstStyle/>
          <a:p>
            <a:fld id="{330EA680-D336-4FF7-8B7A-9848BB0A1C32}" type="slidenum">
              <a:rPr lang="en-US" smtClean="0"/>
              <a:t>38</a:t>
            </a:fld>
            <a:endParaRPr lang="en-US"/>
          </a:p>
        </p:txBody>
      </p:sp>
      <p:pic>
        <p:nvPicPr>
          <p:cNvPr id="7" name="Picture 8" descr="A picture containing text, sky, ceramic ware, porcelain&#10;&#10;Description automatically generated">
            <a:extLst>
              <a:ext uri="{FF2B5EF4-FFF2-40B4-BE49-F238E27FC236}">
                <a16:creationId xmlns:a16="http://schemas.microsoft.com/office/drawing/2014/main" id="{C64911DB-46EA-2A61-F811-1AABA88C79A4}"/>
              </a:ext>
            </a:extLst>
          </p:cNvPr>
          <p:cNvPicPr>
            <a:picLocks noChangeAspect="1"/>
          </p:cNvPicPr>
          <p:nvPr/>
        </p:nvPicPr>
        <p:blipFill rotWithShape="1">
          <a:blip r:embed="rId7"/>
          <a:srcRect b="303"/>
          <a:stretch/>
        </p:blipFill>
        <p:spPr>
          <a:xfrm>
            <a:off x="6316804" y="-228602"/>
            <a:ext cx="3363386" cy="3353223"/>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882653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nl-NL" sz="5400" b="1">
                <a:cs typeface="Calibri Light"/>
              </a:rPr>
              <a:t>Op weg naar de basis</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a:cs typeface="Calibri"/>
              </a:rPr>
              <a:t>Nu we de perfecte locatie hebben gekozen, moeten we daar nog zien te geraken met al onze spullen. </a:t>
            </a:r>
          </a:p>
          <a:p>
            <a:pPr marL="0" indent="0">
              <a:buNone/>
            </a:pPr>
            <a:r>
              <a:rPr lang="nl-NL" b="1">
                <a:cs typeface="Calibri"/>
              </a:rPr>
              <a:t>Met welk vervoersmiddel kan dit het beste? </a:t>
            </a:r>
          </a:p>
        </p:txBody>
      </p:sp>
      <p:pic>
        <p:nvPicPr>
          <p:cNvPr id="4" name="Picture 4" descr="A picture containing toy&#10;&#10;Description automatically generated">
            <a:extLst>
              <a:ext uri="{FF2B5EF4-FFF2-40B4-BE49-F238E27FC236}">
                <a16:creationId xmlns:a16="http://schemas.microsoft.com/office/drawing/2014/main" id="{190D72D8-442A-03A5-5744-F0A8EB945C9D}"/>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2" descr="Geen beschrijving beschikbaar.">
            <a:hlinkClick r:id="rId4" action="ppaction://hlinksldjump"/>
            <a:extLst>
              <a:ext uri="{FF2B5EF4-FFF2-40B4-BE49-F238E27FC236}">
                <a16:creationId xmlns:a16="http://schemas.microsoft.com/office/drawing/2014/main" id="{E11F90B7-6A97-8F48-3AB5-8E305D4C112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524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F34A5617-6E48-FA5B-C049-193B3E8814BE}"/>
              </a:ext>
            </a:extLst>
          </p:cNvPr>
          <p:cNvSpPr>
            <a:spLocks noGrp="1"/>
          </p:cNvSpPr>
          <p:nvPr>
            <p:ph type="sldNum" sz="quarter" idx="12"/>
          </p:nvPr>
        </p:nvSpPr>
        <p:spPr/>
        <p:txBody>
          <a:bodyPr/>
          <a:lstStyle/>
          <a:p>
            <a:fld id="{330EA680-D336-4FF7-8B7A-9848BB0A1C32}" type="slidenum">
              <a:rPr lang="en-US" smtClean="0"/>
              <a:t>39</a:t>
            </a:fld>
            <a:endParaRPr lang="en-US"/>
          </a:p>
        </p:txBody>
      </p:sp>
    </p:spTree>
    <p:extLst>
      <p:ext uri="{BB962C8B-B14F-4D97-AF65-F5344CB8AC3E}">
        <p14:creationId xmlns:p14="http://schemas.microsoft.com/office/powerpoint/2010/main" val="2973907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215399" y="1144769"/>
            <a:ext cx="4040518" cy="2896432"/>
          </a:xfrm>
        </p:spPr>
        <p:txBody>
          <a:bodyPr vert="horz" lIns="91440" tIns="45720" rIns="91440" bIns="45720" rtlCol="0" anchor="b">
            <a:normAutofit/>
          </a:bodyPr>
          <a:lstStyle/>
          <a:p>
            <a:r>
              <a:rPr lang="nl-NL" sz="4000" b="1">
                <a:cs typeface="Calibri Light"/>
              </a:rPr>
              <a:t>Kies op de kaart</a:t>
            </a:r>
            <a:r>
              <a:rPr lang="nl-NL" sz="4000">
                <a:cs typeface="Calibri Light"/>
              </a:rPr>
              <a:t>:</a:t>
            </a:r>
            <a:br>
              <a:rPr lang="nl-NL" sz="4000">
                <a:cs typeface="Calibri Light"/>
              </a:rPr>
            </a:br>
            <a:br>
              <a:rPr lang="nl-NL" sz="4000">
                <a:cs typeface="Calibri Light"/>
              </a:rPr>
            </a:br>
            <a:r>
              <a:rPr lang="nl-NL" sz="3600">
                <a:cs typeface="Calibri Light"/>
              </a:rPr>
              <a:t>Waar ligt Antarctica eigenlijk?</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22949BB3-45FB-4031-987E-3E340F01D79B}"/>
              </a:ext>
            </a:extLst>
          </p:cNvPr>
          <p:cNvSpPr>
            <a:spLocks noGrp="1"/>
          </p:cNvSpPr>
          <p:nvPr>
            <p:ph type="sldNum" sz="quarter" idx="12"/>
          </p:nvPr>
        </p:nvSpPr>
        <p:spPr/>
        <p:txBody>
          <a:bodyPr/>
          <a:lstStyle/>
          <a:p>
            <a:fld id="{330EA680-D336-4FF7-8B7A-9848BB0A1C32}" type="slidenum">
              <a:rPr lang="en-US" smtClean="0"/>
              <a:t>4</a:t>
            </a:fld>
            <a:endParaRPr lang="en-US"/>
          </a:p>
        </p:txBody>
      </p:sp>
      <p:pic>
        <p:nvPicPr>
          <p:cNvPr id="6" name="Picture 8" descr="Compass icon. Compass vector illustration. Navigation symbol. Direction  sign. 9261133 Vector Art at Vecteezy">
            <a:extLst>
              <a:ext uri="{FF2B5EF4-FFF2-40B4-BE49-F238E27FC236}">
                <a16:creationId xmlns:a16="http://schemas.microsoft.com/office/drawing/2014/main" id="{DDC81233-89E6-85BA-8725-CE357BB2E9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66"/>
          <a:stretch/>
        </p:blipFill>
        <p:spPr bwMode="auto">
          <a:xfrm>
            <a:off x="7083930" y="-1"/>
            <a:ext cx="2716686" cy="2388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BC899B72-9053-283D-D95C-B57FF67BB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5917" y="2190985"/>
            <a:ext cx="7958203" cy="4028840"/>
          </a:xfrm>
          <a:prstGeom prst="rect">
            <a:avLst/>
          </a:prstGeom>
          <a:noFill/>
          <a:extLst>
            <a:ext uri="{909E8E84-426E-40DD-AFC4-6F175D3DCCD1}">
              <a14:hiddenFill xmlns:a14="http://schemas.microsoft.com/office/drawing/2010/main">
                <a:solidFill>
                  <a:srgbClr val="FFFFFF"/>
                </a:solidFill>
              </a14:hiddenFill>
            </a:ext>
          </a:extLst>
        </p:spPr>
      </p:pic>
      <p:sp>
        <p:nvSpPr>
          <p:cNvPr id="11" name="Vermenigvuldigingsteken 10">
            <a:hlinkClick r:id="rId5" action="ppaction://hlinksldjump"/>
            <a:extLst>
              <a:ext uri="{FF2B5EF4-FFF2-40B4-BE49-F238E27FC236}">
                <a16:creationId xmlns:a16="http://schemas.microsoft.com/office/drawing/2014/main" id="{067DDE72-7B70-1108-88B0-13109024CACD}"/>
              </a:ext>
            </a:extLst>
          </p:cNvPr>
          <p:cNvSpPr/>
          <p:nvPr/>
        </p:nvSpPr>
        <p:spPr>
          <a:xfrm>
            <a:off x="8028778" y="1941530"/>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ermenigvuldigingsteken 11">
            <a:hlinkClick r:id="rId6" action="ppaction://hlinksldjump"/>
            <a:extLst>
              <a:ext uri="{FF2B5EF4-FFF2-40B4-BE49-F238E27FC236}">
                <a16:creationId xmlns:a16="http://schemas.microsoft.com/office/drawing/2014/main" id="{2D76D860-64BA-CBF2-4C97-AB82E24778B8}"/>
              </a:ext>
            </a:extLst>
          </p:cNvPr>
          <p:cNvSpPr/>
          <p:nvPr/>
        </p:nvSpPr>
        <p:spPr>
          <a:xfrm>
            <a:off x="8039070" y="5714271"/>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ermenigvuldigingsteken 12">
            <a:hlinkClick r:id="rId7" action="ppaction://hlinksldjump"/>
            <a:extLst>
              <a:ext uri="{FF2B5EF4-FFF2-40B4-BE49-F238E27FC236}">
                <a16:creationId xmlns:a16="http://schemas.microsoft.com/office/drawing/2014/main" id="{0B66099A-030D-C2F3-CFD9-874D770FD873}"/>
              </a:ext>
            </a:extLst>
          </p:cNvPr>
          <p:cNvSpPr/>
          <p:nvPr/>
        </p:nvSpPr>
        <p:spPr>
          <a:xfrm>
            <a:off x="10552878" y="4481569"/>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Vermenigvuldigingsteken 13">
            <a:hlinkClick r:id="rId8" action="ppaction://hlinksldjump"/>
            <a:extLst>
              <a:ext uri="{FF2B5EF4-FFF2-40B4-BE49-F238E27FC236}">
                <a16:creationId xmlns:a16="http://schemas.microsoft.com/office/drawing/2014/main" id="{4AEAA67C-6E29-E8E3-5BDB-45A022986B84}"/>
              </a:ext>
            </a:extLst>
          </p:cNvPr>
          <p:cNvSpPr/>
          <p:nvPr/>
        </p:nvSpPr>
        <p:spPr>
          <a:xfrm>
            <a:off x="7089309" y="2136098"/>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Vermenigvuldigingsteken 19">
            <a:hlinkClick r:id="rId9" action="ppaction://hlinksldjump"/>
            <a:extLst>
              <a:ext uri="{FF2B5EF4-FFF2-40B4-BE49-F238E27FC236}">
                <a16:creationId xmlns:a16="http://schemas.microsoft.com/office/drawing/2014/main" id="{6A257382-15AB-F787-ECDD-808ECF56E857}"/>
              </a:ext>
            </a:extLst>
          </p:cNvPr>
          <p:cNvSpPr/>
          <p:nvPr/>
        </p:nvSpPr>
        <p:spPr>
          <a:xfrm>
            <a:off x="8669187" y="3286169"/>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tle 1">
            <a:extLst>
              <a:ext uri="{FF2B5EF4-FFF2-40B4-BE49-F238E27FC236}">
                <a16:creationId xmlns:a16="http://schemas.microsoft.com/office/drawing/2014/main" id="{917C41A0-BA9C-0C82-4975-78156317F6E3}"/>
              </a:ext>
            </a:extLst>
          </p:cNvPr>
          <p:cNvSpPr txBox="1">
            <a:spLocks/>
          </p:cNvSpPr>
          <p:nvPr/>
        </p:nvSpPr>
        <p:spPr>
          <a:xfrm>
            <a:off x="640080" y="325369"/>
            <a:ext cx="7114032" cy="1227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400" b="1">
                <a:solidFill>
                  <a:schemeClr val="tx1">
                    <a:lumMod val="85000"/>
                    <a:lumOff val="15000"/>
                  </a:schemeClr>
                </a:solidFill>
              </a:rPr>
              <a:t>Waar gaan we naartoe?</a:t>
            </a:r>
            <a:endParaRPr lang="nl-NL" sz="5400" b="1">
              <a:cs typeface="Calibri Light"/>
            </a:endParaRPr>
          </a:p>
        </p:txBody>
      </p:sp>
    </p:spTree>
    <p:extLst>
      <p:ext uri="{BB962C8B-B14F-4D97-AF65-F5344CB8AC3E}">
        <p14:creationId xmlns:p14="http://schemas.microsoft.com/office/powerpoint/2010/main" val="381720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A579C10-2848-4B1F-BC6C-2FAA13CC0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56925" y="4730149"/>
            <a:ext cx="11812786" cy="1412587"/>
          </a:xfrm>
        </p:spPr>
        <p:txBody>
          <a:bodyPr vert="horz" lIns="91440" tIns="45720" rIns="91440" bIns="45720" rtlCol="0" anchor="b">
            <a:normAutofit/>
          </a:bodyPr>
          <a:lstStyle/>
          <a:p>
            <a:pPr algn="ctr"/>
            <a:r>
              <a:rPr lang="nl-NL" sz="3600" b="1">
                <a:cs typeface="Calibri Light"/>
              </a:rPr>
              <a:t>Duid aan: </a:t>
            </a:r>
            <a:br>
              <a:rPr lang="en-US"/>
            </a:br>
            <a:r>
              <a:rPr lang="nl-NL" sz="3600">
                <a:cs typeface="Calibri Light"/>
              </a:rPr>
              <a:t>Welk vervoersmiddel gebruik je?</a:t>
            </a:r>
            <a:endParaRPr lang="nl-NL"/>
          </a:p>
        </p:txBody>
      </p:sp>
      <p:pic>
        <p:nvPicPr>
          <p:cNvPr id="5" name="Picture 7" descr="A picture containing toy, doll, dressed&#10;&#10;Description automatically generated">
            <a:hlinkClick r:id="rId3" action="ppaction://hlinksldjump"/>
            <a:extLst>
              <a:ext uri="{FF2B5EF4-FFF2-40B4-BE49-F238E27FC236}">
                <a16:creationId xmlns:a16="http://schemas.microsoft.com/office/drawing/2014/main" id="{45DB4057-B4B5-AE6B-EBCC-3ED9DAB54228}"/>
              </a:ext>
            </a:extLst>
          </p:cNvPr>
          <p:cNvPicPr>
            <a:picLocks noChangeAspect="1"/>
          </p:cNvPicPr>
          <p:nvPr/>
        </p:nvPicPr>
        <p:blipFill rotWithShape="1">
          <a:blip r:embed="rId4">
            <a:alphaModFix/>
          </a:blip>
          <a:srcRect t="4720" r="-1" b="-1"/>
          <a:stretch/>
        </p:blipFill>
        <p:spPr>
          <a:xfrm>
            <a:off x="349292" y="644577"/>
            <a:ext cx="3812051" cy="3632116"/>
          </a:xfrm>
          <a:prstGeom prst="rect">
            <a:avLst/>
          </a:prstGeom>
          <a:effectLst/>
        </p:spPr>
      </p:pic>
      <p:pic>
        <p:nvPicPr>
          <p:cNvPr id="4" name="Picture 4" descr="A picture containing person, outdoor&#10;&#10;Description automatically generated">
            <a:hlinkClick r:id="rId3" action="ppaction://hlinksldjump"/>
            <a:extLst>
              <a:ext uri="{FF2B5EF4-FFF2-40B4-BE49-F238E27FC236}">
                <a16:creationId xmlns:a16="http://schemas.microsoft.com/office/drawing/2014/main" id="{491F00EE-0C01-79EB-DB78-B642E57F1590}"/>
              </a:ext>
            </a:extLst>
          </p:cNvPr>
          <p:cNvPicPr>
            <a:picLocks noChangeAspect="1"/>
          </p:cNvPicPr>
          <p:nvPr/>
        </p:nvPicPr>
        <p:blipFill rotWithShape="1">
          <a:blip r:embed="rId5">
            <a:alphaModFix/>
          </a:blip>
          <a:srcRect t="2607" r="-4" b="-4"/>
          <a:stretch/>
        </p:blipFill>
        <p:spPr>
          <a:xfrm>
            <a:off x="4166423" y="642443"/>
            <a:ext cx="3729332" cy="3632116"/>
          </a:xfrm>
          <a:prstGeom prst="rect">
            <a:avLst/>
          </a:prstGeom>
          <a:effectLst/>
        </p:spPr>
      </p:pic>
      <p:pic>
        <p:nvPicPr>
          <p:cNvPr id="2" name="Picture 4">
            <a:hlinkClick r:id="rId6" action="ppaction://hlinksldjump"/>
            <a:extLst>
              <a:ext uri="{FF2B5EF4-FFF2-40B4-BE49-F238E27FC236}">
                <a16:creationId xmlns:a16="http://schemas.microsoft.com/office/drawing/2014/main" id="{7C6EAB8C-451A-7923-DD48-DB6B8E9BB40D}"/>
              </a:ext>
            </a:extLst>
          </p:cNvPr>
          <p:cNvPicPr>
            <a:picLocks noChangeAspect="1"/>
          </p:cNvPicPr>
          <p:nvPr/>
        </p:nvPicPr>
        <p:blipFill rotWithShape="1">
          <a:blip r:embed="rId7">
            <a:alphaModFix/>
          </a:blip>
          <a:srcRect r="-2" b="1387"/>
          <a:stretch/>
        </p:blipFill>
        <p:spPr>
          <a:xfrm>
            <a:off x="7997355" y="644603"/>
            <a:ext cx="3683258" cy="3632116"/>
          </a:xfrm>
          <a:prstGeom prst="rect">
            <a:avLst/>
          </a:prstGeom>
          <a:effectLst/>
        </p:spPr>
      </p:pic>
      <p:grpSp>
        <p:nvGrpSpPr>
          <p:cNvPr id="61" name="Graphic 13">
            <a:extLst>
              <a:ext uri="{FF2B5EF4-FFF2-40B4-BE49-F238E27FC236}">
                <a16:creationId xmlns:a16="http://schemas.microsoft.com/office/drawing/2014/main" id="{6934FE3F-2C9A-47A8-AD41-AE1F3714E0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86372" y="505450"/>
            <a:ext cx="3902610" cy="3839309"/>
            <a:chOff x="7886372" y="505450"/>
            <a:chExt cx="3902610" cy="3839309"/>
          </a:xfrm>
        </p:grpSpPr>
        <p:sp>
          <p:nvSpPr>
            <p:cNvPr id="62" name="Freeform: Shape 61">
              <a:extLst>
                <a:ext uri="{FF2B5EF4-FFF2-40B4-BE49-F238E27FC236}">
                  <a16:creationId xmlns:a16="http://schemas.microsoft.com/office/drawing/2014/main" id="{4600DB2C-190B-4186-A854-A4B1DAB52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78282 h 3598722"/>
                <a:gd name="connsiteX1" fmla="*/ 2358337 w 3565803"/>
                <a:gd name="connsiteY1" fmla="*/ 548068 h 3598722"/>
                <a:gd name="connsiteX2" fmla="*/ 2889634 w 3565803"/>
                <a:gd name="connsiteY2" fmla="*/ 1012535 h 3598722"/>
                <a:gd name="connsiteX3" fmla="*/ 3153107 w 3565803"/>
                <a:gd name="connsiteY3" fmla="*/ 1548686 h 3598722"/>
                <a:gd name="connsiteX4" fmla="*/ 3149009 w 3565803"/>
                <a:gd name="connsiteY4" fmla="*/ 2106716 h 3598722"/>
                <a:gd name="connsiteX5" fmla="*/ 3085458 w 3565803"/>
                <a:gd name="connsiteY5" fmla="*/ 2250021 h 3598722"/>
                <a:gd name="connsiteX6" fmla="*/ 2970334 w 3565803"/>
                <a:gd name="connsiteY6" fmla="*/ 2321517 h 3598722"/>
                <a:gd name="connsiteX7" fmla="*/ 2548991 w 3565803"/>
                <a:gd name="connsiteY7" fmla="*/ 2625403 h 3598722"/>
                <a:gd name="connsiteX8" fmla="*/ 2373405 w 3565803"/>
                <a:gd name="connsiteY8" fmla="*/ 2813094 h 3598722"/>
                <a:gd name="connsiteX9" fmla="*/ 1768027 w 3565803"/>
                <a:gd name="connsiteY9" fmla="*/ 3220441 h 3598722"/>
                <a:gd name="connsiteX10" fmla="*/ 1184275 w 3565803"/>
                <a:gd name="connsiteY10" fmla="*/ 3089429 h 3598722"/>
                <a:gd name="connsiteX11" fmla="*/ 720690 w 3565803"/>
                <a:gd name="connsiteY11" fmla="*/ 2733403 h 3598722"/>
                <a:gd name="connsiteX12" fmla="*/ 469637 w 3565803"/>
                <a:gd name="connsiteY12" fmla="*/ 2307331 h 3598722"/>
                <a:gd name="connsiteX13" fmla="*/ 378345 w 3565803"/>
                <a:gd name="connsiteY13" fmla="*/ 1799361 h 3598722"/>
                <a:gd name="connsiteX14" fmla="*/ 488299 w 3565803"/>
                <a:gd name="connsiteY14" fmla="*/ 1244169 h 3598722"/>
                <a:gd name="connsiteX15" fmla="*/ 787709 w 3565803"/>
                <a:gd name="connsiteY15" fmla="*/ 792185 h 3598722"/>
                <a:gd name="connsiteX16" fmla="*/ 1767964 w 3565803"/>
                <a:gd name="connsiteY16" fmla="*/ 378282 h 3598722"/>
                <a:gd name="connsiteX17" fmla="*/ 1767964 w 3565803"/>
                <a:gd name="connsiteY17" fmla="*/ 0 h 3598722"/>
                <a:gd name="connsiteX18" fmla="*/ 0 w 3565803"/>
                <a:gd name="connsiteY18" fmla="*/ 1799361 h 3598722"/>
                <a:gd name="connsiteX19" fmla="*/ 432944 w 3565803"/>
                <a:gd name="connsiteY19" fmla="*/ 2979034 h 3598722"/>
                <a:gd name="connsiteX20" fmla="*/ 1767964 w 3565803"/>
                <a:gd name="connsiteY20" fmla="*/ 3598723 h 3598722"/>
                <a:gd name="connsiteX21" fmla="*/ 2818769 w 3565803"/>
                <a:gd name="connsiteY21" fmla="*/ 2890516 h 3598722"/>
                <a:gd name="connsiteX22" fmla="*/ 3513295 w 3565803"/>
                <a:gd name="connsiteY22" fmla="*/ 2208536 h 3598722"/>
                <a:gd name="connsiteX23" fmla="*/ 1767964 w 3565803"/>
                <a:gd name="connsiteY23" fmla="*/ 0 h 3598722"/>
                <a:gd name="connsiteX24" fmla="*/ 1767964 w 3565803"/>
                <a:gd name="connsiteY24"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65803" h="3598722">
                  <a:moveTo>
                    <a:pt x="1767964" y="378282"/>
                  </a:moveTo>
                  <a:cubicBezTo>
                    <a:pt x="1955718" y="378282"/>
                    <a:pt x="2159865" y="436979"/>
                    <a:pt x="2358337" y="548068"/>
                  </a:cubicBezTo>
                  <a:cubicBezTo>
                    <a:pt x="2561663" y="661867"/>
                    <a:pt x="2745382" y="822511"/>
                    <a:pt x="2889634" y="1012535"/>
                  </a:cubicBezTo>
                  <a:cubicBezTo>
                    <a:pt x="3016610" y="1179862"/>
                    <a:pt x="3107713" y="1365283"/>
                    <a:pt x="3153107" y="1548686"/>
                  </a:cubicBezTo>
                  <a:cubicBezTo>
                    <a:pt x="3200393" y="1739971"/>
                    <a:pt x="3199069" y="1927725"/>
                    <a:pt x="3149009" y="2106716"/>
                  </a:cubicBezTo>
                  <a:cubicBezTo>
                    <a:pt x="3129465" y="2176635"/>
                    <a:pt x="3106894" y="2227514"/>
                    <a:pt x="3085458" y="2250021"/>
                  </a:cubicBezTo>
                  <a:cubicBezTo>
                    <a:pt x="3066292" y="2270133"/>
                    <a:pt x="3023924" y="2292767"/>
                    <a:pt x="2970334" y="2321517"/>
                  </a:cubicBezTo>
                  <a:cubicBezTo>
                    <a:pt x="2861074" y="2379961"/>
                    <a:pt x="2711400" y="2460094"/>
                    <a:pt x="2548991" y="2625403"/>
                  </a:cubicBezTo>
                  <a:cubicBezTo>
                    <a:pt x="2486890" y="2688576"/>
                    <a:pt x="2429202" y="2751875"/>
                    <a:pt x="2373405" y="2813094"/>
                  </a:cubicBezTo>
                  <a:cubicBezTo>
                    <a:pt x="2129413" y="3080792"/>
                    <a:pt x="1991655" y="3220441"/>
                    <a:pt x="1768027" y="3220441"/>
                  </a:cubicBezTo>
                  <a:cubicBezTo>
                    <a:pt x="1563944" y="3220441"/>
                    <a:pt x="1367553" y="3176371"/>
                    <a:pt x="1184275" y="3089429"/>
                  </a:cubicBezTo>
                  <a:cubicBezTo>
                    <a:pt x="1008815" y="3006207"/>
                    <a:pt x="848487" y="2883139"/>
                    <a:pt x="720690" y="2733403"/>
                  </a:cubicBezTo>
                  <a:cubicBezTo>
                    <a:pt x="612565" y="2606741"/>
                    <a:pt x="528082" y="2463435"/>
                    <a:pt x="469637" y="2307331"/>
                  </a:cubicBezTo>
                  <a:cubicBezTo>
                    <a:pt x="409049" y="2145489"/>
                    <a:pt x="378345" y="1974632"/>
                    <a:pt x="378345" y="1799361"/>
                  </a:cubicBezTo>
                  <a:cubicBezTo>
                    <a:pt x="378345" y="1606564"/>
                    <a:pt x="415354" y="1419755"/>
                    <a:pt x="488299" y="1244169"/>
                  </a:cubicBezTo>
                  <a:cubicBezTo>
                    <a:pt x="558660" y="1074825"/>
                    <a:pt x="659409" y="922756"/>
                    <a:pt x="787709" y="792185"/>
                  </a:cubicBezTo>
                  <a:cubicBezTo>
                    <a:pt x="1049859" y="525245"/>
                    <a:pt x="1398068" y="378282"/>
                    <a:pt x="1767964" y="378282"/>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1B12C72-1CAE-41C8-8EFA-694C69396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15235 h 3598722"/>
                <a:gd name="connsiteX1" fmla="*/ 2389104 w 3565803"/>
                <a:gd name="connsiteY1" fmla="*/ 493028 h 3598722"/>
                <a:gd name="connsiteX2" fmla="*/ 2939819 w 3565803"/>
                <a:gd name="connsiteY2" fmla="*/ 974454 h 3598722"/>
                <a:gd name="connsiteX3" fmla="*/ 3214263 w 3565803"/>
                <a:gd name="connsiteY3" fmla="*/ 1533555 h 3598722"/>
                <a:gd name="connsiteX4" fmla="*/ 3209723 w 3565803"/>
                <a:gd name="connsiteY4" fmla="*/ 2123675 h 3598722"/>
                <a:gd name="connsiteX5" fmla="*/ 3131104 w 3565803"/>
                <a:gd name="connsiteY5" fmla="*/ 2293524 h 3598722"/>
                <a:gd name="connsiteX6" fmla="*/ 3000092 w 3565803"/>
                <a:gd name="connsiteY6" fmla="*/ 2377124 h 3598722"/>
                <a:gd name="connsiteX7" fmla="*/ 2593943 w 3565803"/>
                <a:gd name="connsiteY7" fmla="*/ 2669599 h 3598722"/>
                <a:gd name="connsiteX8" fmla="*/ 2419997 w 3565803"/>
                <a:gd name="connsiteY8" fmla="*/ 2855588 h 3598722"/>
                <a:gd name="connsiteX9" fmla="*/ 2086163 w 3565803"/>
                <a:gd name="connsiteY9" fmla="*/ 3177884 h 3598722"/>
                <a:gd name="connsiteX10" fmla="*/ 1768027 w 3565803"/>
                <a:gd name="connsiteY10" fmla="*/ 3283551 h 3598722"/>
                <a:gd name="connsiteX11" fmla="*/ 1157291 w 3565803"/>
                <a:gd name="connsiteY11" fmla="*/ 3146487 h 3598722"/>
                <a:gd name="connsiteX12" fmla="*/ 672775 w 3565803"/>
                <a:gd name="connsiteY12" fmla="*/ 2774446 h 3598722"/>
                <a:gd name="connsiteX13" fmla="*/ 410625 w 3565803"/>
                <a:gd name="connsiteY13" fmla="*/ 2329524 h 3598722"/>
                <a:gd name="connsiteX14" fmla="*/ 315298 w 3565803"/>
                <a:gd name="connsiteY14" fmla="*/ 1799424 h 3598722"/>
                <a:gd name="connsiteX15" fmla="*/ 430107 w 3565803"/>
                <a:gd name="connsiteY15" fmla="*/ 1220022 h 3598722"/>
                <a:gd name="connsiteX16" fmla="*/ 742757 w 3565803"/>
                <a:gd name="connsiteY16" fmla="*/ 748053 h 3598722"/>
                <a:gd name="connsiteX17" fmla="*/ 1767964 w 3565803"/>
                <a:gd name="connsiteY17" fmla="*/ 315235 h 3598722"/>
                <a:gd name="connsiteX18" fmla="*/ 1767964 w 3565803"/>
                <a:gd name="connsiteY18" fmla="*/ 0 h 3598722"/>
                <a:gd name="connsiteX19" fmla="*/ 0 w 3565803"/>
                <a:gd name="connsiteY19" fmla="*/ 1799361 h 3598722"/>
                <a:gd name="connsiteX20" fmla="*/ 432944 w 3565803"/>
                <a:gd name="connsiteY20" fmla="*/ 2979034 h 3598722"/>
                <a:gd name="connsiteX21" fmla="*/ 1767964 w 3565803"/>
                <a:gd name="connsiteY21" fmla="*/ 3598723 h 3598722"/>
                <a:gd name="connsiteX22" fmla="*/ 2818769 w 3565803"/>
                <a:gd name="connsiteY22" fmla="*/ 2890516 h 3598722"/>
                <a:gd name="connsiteX23" fmla="*/ 3513295 w 3565803"/>
                <a:gd name="connsiteY23" fmla="*/ 2208536 h 3598722"/>
                <a:gd name="connsiteX24" fmla="*/ 1767964 w 3565803"/>
                <a:gd name="connsiteY24" fmla="*/ 0 h 3598722"/>
                <a:gd name="connsiteX25" fmla="*/ 1767964 w 3565803"/>
                <a:gd name="connsiteY25"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65803" h="3598722">
                  <a:moveTo>
                    <a:pt x="1767964" y="315235"/>
                  </a:moveTo>
                  <a:cubicBezTo>
                    <a:pt x="1966499" y="315235"/>
                    <a:pt x="2181301" y="376706"/>
                    <a:pt x="2389104" y="493028"/>
                  </a:cubicBezTo>
                  <a:cubicBezTo>
                    <a:pt x="2599996" y="611052"/>
                    <a:pt x="2790398" y="777496"/>
                    <a:pt x="2939819" y="974454"/>
                  </a:cubicBezTo>
                  <a:cubicBezTo>
                    <a:pt x="3071966" y="1148590"/>
                    <a:pt x="3166852" y="1341892"/>
                    <a:pt x="3214263" y="1533555"/>
                  </a:cubicBezTo>
                  <a:cubicBezTo>
                    <a:pt x="3264196" y="1735558"/>
                    <a:pt x="3262683" y="1934093"/>
                    <a:pt x="3209723" y="2123675"/>
                  </a:cubicBezTo>
                  <a:cubicBezTo>
                    <a:pt x="3186837" y="2205636"/>
                    <a:pt x="3160358" y="2262820"/>
                    <a:pt x="3131104" y="2293524"/>
                  </a:cubicBezTo>
                  <a:cubicBezTo>
                    <a:pt x="3106200" y="2319688"/>
                    <a:pt x="3067048" y="2341250"/>
                    <a:pt x="3000092" y="2377124"/>
                  </a:cubicBezTo>
                  <a:cubicBezTo>
                    <a:pt x="2894425" y="2433677"/>
                    <a:pt x="2749669" y="2511099"/>
                    <a:pt x="2593943" y="2669599"/>
                  </a:cubicBezTo>
                  <a:cubicBezTo>
                    <a:pt x="2532662" y="2731952"/>
                    <a:pt x="2475415" y="2794810"/>
                    <a:pt x="2419997" y="2855588"/>
                  </a:cubicBezTo>
                  <a:cubicBezTo>
                    <a:pt x="2305818" y="2980799"/>
                    <a:pt x="2198008" y="3099138"/>
                    <a:pt x="2086163" y="3177884"/>
                  </a:cubicBezTo>
                  <a:cubicBezTo>
                    <a:pt x="1982387" y="3250955"/>
                    <a:pt x="1884286" y="3283551"/>
                    <a:pt x="1768027" y="3283551"/>
                  </a:cubicBezTo>
                  <a:cubicBezTo>
                    <a:pt x="1554550" y="3283551"/>
                    <a:pt x="1349080" y="3237463"/>
                    <a:pt x="1157291" y="3146487"/>
                  </a:cubicBezTo>
                  <a:cubicBezTo>
                    <a:pt x="973887" y="3059482"/>
                    <a:pt x="806308" y="2930866"/>
                    <a:pt x="672775" y="2774446"/>
                  </a:cubicBezTo>
                  <a:cubicBezTo>
                    <a:pt x="559858" y="2642237"/>
                    <a:pt x="471655" y="2492500"/>
                    <a:pt x="410625" y="2329524"/>
                  </a:cubicBezTo>
                  <a:cubicBezTo>
                    <a:pt x="347389" y="2160621"/>
                    <a:pt x="315298" y="1982261"/>
                    <a:pt x="315298" y="1799424"/>
                  </a:cubicBezTo>
                  <a:cubicBezTo>
                    <a:pt x="315298" y="1598241"/>
                    <a:pt x="353946" y="1403300"/>
                    <a:pt x="430107" y="1220022"/>
                  </a:cubicBezTo>
                  <a:cubicBezTo>
                    <a:pt x="503620" y="1043176"/>
                    <a:pt x="608782" y="884360"/>
                    <a:pt x="742757" y="748053"/>
                  </a:cubicBezTo>
                  <a:cubicBezTo>
                    <a:pt x="1016885" y="468944"/>
                    <a:pt x="1380982" y="315235"/>
                    <a:pt x="1767964" y="315235"/>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EEB1E6-B355-40D0-AF28-33AD4F57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66272" y="653366"/>
              <a:ext cx="3542742" cy="3543548"/>
            </a:xfrm>
            <a:custGeom>
              <a:avLst/>
              <a:gdLst>
                <a:gd name="connsiteX0" fmla="*/ 1760056 w 3542742"/>
                <a:gd name="connsiteY0" fmla="*/ 55 h 3543548"/>
                <a:gd name="connsiteX1" fmla="*/ 1931292 w 3542742"/>
                <a:gd name="connsiteY1" fmla="*/ 10647 h 3543548"/>
                <a:gd name="connsiteX2" fmla="*/ 2099186 w 3542742"/>
                <a:gd name="connsiteY2" fmla="*/ 42360 h 3543548"/>
                <a:gd name="connsiteX3" fmla="*/ 2419150 w 3542742"/>
                <a:gd name="connsiteY3" fmla="*/ 157609 h 3543548"/>
                <a:gd name="connsiteX4" fmla="*/ 2569643 w 3542742"/>
                <a:gd name="connsiteY4" fmla="*/ 236796 h 3543548"/>
                <a:gd name="connsiteX5" fmla="*/ 2713264 w 3542742"/>
                <a:gd name="connsiteY5" fmla="*/ 328089 h 3543548"/>
                <a:gd name="connsiteX6" fmla="*/ 2976927 w 3542742"/>
                <a:gd name="connsiteY6" fmla="*/ 544277 h 3543548"/>
                <a:gd name="connsiteX7" fmla="*/ 3204085 w 3542742"/>
                <a:gd name="connsiteY7" fmla="*/ 801382 h 3543548"/>
                <a:gd name="connsiteX8" fmla="*/ 3385976 w 3542742"/>
                <a:gd name="connsiteY8" fmla="*/ 1095938 h 3543548"/>
                <a:gd name="connsiteX9" fmla="*/ 3456336 w 3542742"/>
                <a:gd name="connsiteY9" fmla="*/ 1255951 h 3543548"/>
                <a:gd name="connsiteX10" fmla="*/ 3471530 w 3542742"/>
                <a:gd name="connsiteY10" fmla="*/ 1297121 h 3543548"/>
                <a:gd name="connsiteX11" fmla="*/ 3485464 w 3542742"/>
                <a:gd name="connsiteY11" fmla="*/ 1338858 h 3543548"/>
                <a:gd name="connsiteX12" fmla="*/ 3497821 w 3542742"/>
                <a:gd name="connsiteY12" fmla="*/ 1381163 h 3543548"/>
                <a:gd name="connsiteX13" fmla="*/ 3508665 w 3542742"/>
                <a:gd name="connsiteY13" fmla="*/ 1423908 h 3543548"/>
                <a:gd name="connsiteX14" fmla="*/ 3542206 w 3542742"/>
                <a:gd name="connsiteY14" fmla="*/ 1775206 h 3543548"/>
                <a:gd name="connsiteX15" fmla="*/ 3523481 w 3542742"/>
                <a:gd name="connsiteY15" fmla="*/ 1950792 h 3543548"/>
                <a:gd name="connsiteX16" fmla="*/ 3479853 w 3542742"/>
                <a:gd name="connsiteY16" fmla="*/ 2120830 h 3543548"/>
                <a:gd name="connsiteX17" fmla="*/ 3421723 w 3542742"/>
                <a:gd name="connsiteY17" fmla="*/ 2285194 h 3543548"/>
                <a:gd name="connsiteX18" fmla="*/ 3385156 w 3542742"/>
                <a:gd name="connsiteY18" fmla="*/ 2366902 h 3543548"/>
                <a:gd name="connsiteX19" fmla="*/ 3338123 w 3542742"/>
                <a:gd name="connsiteY19" fmla="*/ 2446468 h 3543548"/>
                <a:gd name="connsiteX20" fmla="*/ 3277913 w 3542742"/>
                <a:gd name="connsiteY20" fmla="*/ 2519917 h 3543548"/>
                <a:gd name="connsiteX21" fmla="*/ 3243237 w 3542742"/>
                <a:gd name="connsiteY21" fmla="*/ 2552513 h 3543548"/>
                <a:gd name="connsiteX22" fmla="*/ 3206670 w 3542742"/>
                <a:gd name="connsiteY22" fmla="*/ 2581704 h 3543548"/>
                <a:gd name="connsiteX23" fmla="*/ 3060842 w 3542742"/>
                <a:gd name="connsiteY23" fmla="*/ 2673689 h 3543548"/>
                <a:gd name="connsiteX24" fmla="*/ 2932668 w 3542742"/>
                <a:gd name="connsiteY24" fmla="*/ 2757415 h 3543548"/>
                <a:gd name="connsiteX25" fmla="*/ 2875232 w 3542742"/>
                <a:gd name="connsiteY25" fmla="*/ 2803881 h 3543548"/>
                <a:gd name="connsiteX26" fmla="*/ 2821264 w 3542742"/>
                <a:gd name="connsiteY26" fmla="*/ 2854256 h 3543548"/>
                <a:gd name="connsiteX27" fmla="*/ 2795225 w 3542742"/>
                <a:gd name="connsiteY27" fmla="*/ 2881177 h 3543548"/>
                <a:gd name="connsiteX28" fmla="*/ 2768430 w 3542742"/>
                <a:gd name="connsiteY28" fmla="*/ 2909863 h 3543548"/>
                <a:gd name="connsiteX29" fmla="*/ 2714714 w 3542742"/>
                <a:gd name="connsiteY29" fmla="*/ 2968118 h 3543548"/>
                <a:gd name="connsiteX30" fmla="*/ 2603625 w 3542742"/>
                <a:gd name="connsiteY30" fmla="*/ 3085449 h 3543548"/>
                <a:gd name="connsiteX31" fmla="*/ 2546190 w 3542742"/>
                <a:gd name="connsiteY31" fmla="*/ 3144398 h 3543548"/>
                <a:gd name="connsiteX32" fmla="*/ 2486799 w 3542742"/>
                <a:gd name="connsiteY32" fmla="*/ 3202716 h 3543548"/>
                <a:gd name="connsiteX33" fmla="*/ 2360075 w 3542742"/>
                <a:gd name="connsiteY33" fmla="*/ 3314877 h 3543548"/>
                <a:gd name="connsiteX34" fmla="*/ 2219102 w 3542742"/>
                <a:gd name="connsiteY34" fmla="*/ 3414428 h 3543548"/>
                <a:gd name="connsiteX35" fmla="*/ 2061862 w 3542742"/>
                <a:gd name="connsiteY35" fmla="*/ 3490967 h 3543548"/>
                <a:gd name="connsiteX36" fmla="*/ 1892203 w 3542742"/>
                <a:gd name="connsiteY36" fmla="*/ 3534659 h 3543548"/>
                <a:gd name="connsiteX37" fmla="*/ 1805387 w 3542742"/>
                <a:gd name="connsiteY37" fmla="*/ 3542729 h 3543548"/>
                <a:gd name="connsiteX38" fmla="*/ 1783699 w 3542742"/>
                <a:gd name="connsiteY38" fmla="*/ 3543422 h 3543548"/>
                <a:gd name="connsiteX39" fmla="*/ 1762011 w 3542742"/>
                <a:gd name="connsiteY39" fmla="*/ 3543548 h 3543548"/>
                <a:gd name="connsiteX40" fmla="*/ 1719895 w 3542742"/>
                <a:gd name="connsiteY40" fmla="*/ 3542603 h 3543548"/>
                <a:gd name="connsiteX41" fmla="*/ 1064711 w 3542742"/>
                <a:gd name="connsiteY41" fmla="*/ 3397153 h 3543548"/>
                <a:gd name="connsiteX42" fmla="*/ 912389 w 3542742"/>
                <a:gd name="connsiteY42" fmla="*/ 3322253 h 3543548"/>
                <a:gd name="connsiteX43" fmla="*/ 768138 w 3542742"/>
                <a:gd name="connsiteY43" fmla="*/ 3232033 h 3543548"/>
                <a:gd name="connsiteX44" fmla="*/ 508510 w 3542742"/>
                <a:gd name="connsiteY44" fmla="*/ 3011432 h 3543548"/>
                <a:gd name="connsiteX45" fmla="*/ 291880 w 3542742"/>
                <a:gd name="connsiteY45" fmla="*/ 2744869 h 3543548"/>
                <a:gd name="connsiteX46" fmla="*/ 130480 w 3542742"/>
                <a:gd name="connsiteY46" fmla="*/ 2439217 h 3543548"/>
                <a:gd name="connsiteX47" fmla="*/ 30866 w 3542742"/>
                <a:gd name="connsiteY47" fmla="*/ 2106518 h 3543548"/>
                <a:gd name="connsiteX48" fmla="*/ 6214 w 3542742"/>
                <a:gd name="connsiteY48" fmla="*/ 1933959 h 3543548"/>
                <a:gd name="connsiteX49" fmla="*/ 351 w 3542742"/>
                <a:gd name="connsiteY49" fmla="*/ 1759697 h 3543548"/>
                <a:gd name="connsiteX50" fmla="*/ 12645 w 3542742"/>
                <a:gd name="connsiteY50" fmla="*/ 1585876 h 3543548"/>
                <a:gd name="connsiteX51" fmla="*/ 42214 w 3542742"/>
                <a:gd name="connsiteY51" fmla="*/ 1414325 h 3543548"/>
                <a:gd name="connsiteX52" fmla="*/ 147125 w 3542742"/>
                <a:gd name="connsiteY52" fmla="*/ 1083581 h 3543548"/>
                <a:gd name="connsiteX53" fmla="*/ 522696 w 3542742"/>
                <a:gd name="connsiteY53" fmla="*/ 505377 h 3543548"/>
                <a:gd name="connsiteX54" fmla="*/ 646457 w 3542742"/>
                <a:gd name="connsiteY54" fmla="*/ 383948 h 3543548"/>
                <a:gd name="connsiteX55" fmla="*/ 784530 w 3542742"/>
                <a:gd name="connsiteY55" fmla="*/ 278912 h 3543548"/>
                <a:gd name="connsiteX56" fmla="*/ 1091947 w 3542742"/>
                <a:gd name="connsiteY56" fmla="*/ 121231 h 3543548"/>
                <a:gd name="connsiteX57" fmla="*/ 1422187 w 3542742"/>
                <a:gd name="connsiteY57" fmla="*/ 31263 h 3543548"/>
                <a:gd name="connsiteX58" fmla="*/ 1760056 w 3542742"/>
                <a:gd name="connsiteY58" fmla="*/ 55 h 3543548"/>
                <a:gd name="connsiteX59" fmla="*/ 1760056 w 3542742"/>
                <a:gd name="connsiteY59" fmla="*/ 128166 h 3543548"/>
                <a:gd name="connsiteX60" fmla="*/ 1452639 w 3542742"/>
                <a:gd name="connsiteY60" fmla="*/ 168138 h 3543548"/>
                <a:gd name="connsiteX61" fmla="*/ 1167919 w 3542742"/>
                <a:gd name="connsiteY61" fmla="*/ 286036 h 3543548"/>
                <a:gd name="connsiteX62" fmla="*/ 916046 w 3542742"/>
                <a:gd name="connsiteY62" fmla="*/ 458217 h 3543548"/>
                <a:gd name="connsiteX63" fmla="*/ 801363 w 3542742"/>
                <a:gd name="connsiteY63" fmla="*/ 557643 h 3543548"/>
                <a:gd name="connsiteX64" fmla="*/ 692796 w 3542742"/>
                <a:gd name="connsiteY64" fmla="*/ 663625 h 3543548"/>
                <a:gd name="connsiteX65" fmla="*/ 371446 w 3542742"/>
                <a:gd name="connsiteY65" fmla="*/ 1175503 h 3543548"/>
                <a:gd name="connsiteX66" fmla="*/ 285071 w 3542742"/>
                <a:gd name="connsiteY66" fmla="*/ 1465456 h 3543548"/>
                <a:gd name="connsiteX67" fmla="*/ 262185 w 3542742"/>
                <a:gd name="connsiteY67" fmla="*/ 1614752 h 3543548"/>
                <a:gd name="connsiteX68" fmla="*/ 251972 w 3542742"/>
                <a:gd name="connsiteY68" fmla="*/ 1765182 h 3543548"/>
                <a:gd name="connsiteX69" fmla="*/ 254241 w 3542742"/>
                <a:gd name="connsiteY69" fmla="*/ 1915927 h 3543548"/>
                <a:gd name="connsiteX70" fmla="*/ 268679 w 3542742"/>
                <a:gd name="connsiteY70" fmla="*/ 2066042 h 3543548"/>
                <a:gd name="connsiteX71" fmla="*/ 339229 w 3542742"/>
                <a:gd name="connsiteY71" fmla="*/ 2360030 h 3543548"/>
                <a:gd name="connsiteX72" fmla="*/ 466016 w 3542742"/>
                <a:gd name="connsiteY72" fmla="*/ 2636302 h 3543548"/>
                <a:gd name="connsiteX73" fmla="*/ 549175 w 3542742"/>
                <a:gd name="connsiteY73" fmla="*/ 2764540 h 3543548"/>
                <a:gd name="connsiteX74" fmla="*/ 595326 w 3542742"/>
                <a:gd name="connsiteY74" fmla="*/ 2825695 h 3543548"/>
                <a:gd name="connsiteX75" fmla="*/ 644755 w 3542742"/>
                <a:gd name="connsiteY75" fmla="*/ 2884959 h 3543548"/>
                <a:gd name="connsiteX76" fmla="*/ 867752 w 3542742"/>
                <a:gd name="connsiteY76" fmla="*/ 3099067 h 3543548"/>
                <a:gd name="connsiteX77" fmla="*/ 898141 w 3542742"/>
                <a:gd name="connsiteY77" fmla="*/ 3123151 h 3543548"/>
                <a:gd name="connsiteX78" fmla="*/ 929097 w 3542742"/>
                <a:gd name="connsiteY78" fmla="*/ 3146604 h 3543548"/>
                <a:gd name="connsiteX79" fmla="*/ 960494 w 3542742"/>
                <a:gd name="connsiteY79" fmla="*/ 3169491 h 3543548"/>
                <a:gd name="connsiteX80" fmla="*/ 992459 w 3542742"/>
                <a:gd name="connsiteY80" fmla="*/ 3191620 h 3543548"/>
                <a:gd name="connsiteX81" fmla="*/ 1125299 w 3542742"/>
                <a:gd name="connsiteY81" fmla="*/ 3272762 h 3543548"/>
                <a:gd name="connsiteX82" fmla="*/ 1413487 w 3542742"/>
                <a:gd name="connsiteY82" fmla="*/ 3392551 h 3543548"/>
                <a:gd name="connsiteX83" fmla="*/ 1722796 w 3542742"/>
                <a:gd name="connsiteY83" fmla="*/ 3439080 h 3543548"/>
                <a:gd name="connsiteX84" fmla="*/ 1761948 w 3542742"/>
                <a:gd name="connsiteY84" fmla="*/ 3439332 h 3543548"/>
                <a:gd name="connsiteX85" fmla="*/ 1799839 w 3542742"/>
                <a:gd name="connsiteY85" fmla="*/ 3437882 h 3543548"/>
                <a:gd name="connsiteX86" fmla="*/ 1874613 w 3542742"/>
                <a:gd name="connsiteY86" fmla="*/ 3428235 h 3543548"/>
                <a:gd name="connsiteX87" fmla="*/ 2016721 w 3542742"/>
                <a:gd name="connsiteY87" fmla="*/ 3382085 h 3543548"/>
                <a:gd name="connsiteX88" fmla="*/ 2144769 w 3542742"/>
                <a:gd name="connsiteY88" fmla="*/ 3303655 h 3543548"/>
                <a:gd name="connsiteX89" fmla="*/ 2259073 w 3542742"/>
                <a:gd name="connsiteY89" fmla="*/ 3202149 h 3543548"/>
                <a:gd name="connsiteX90" fmla="*/ 2364299 w 3542742"/>
                <a:gd name="connsiteY90" fmla="*/ 3086458 h 3543548"/>
                <a:gd name="connsiteX91" fmla="*/ 2415304 w 3542742"/>
                <a:gd name="connsiteY91" fmla="*/ 3025428 h 3543548"/>
                <a:gd name="connsiteX92" fmla="*/ 2466435 w 3542742"/>
                <a:gd name="connsiteY92" fmla="*/ 2963327 h 3543548"/>
                <a:gd name="connsiteX93" fmla="*/ 2572039 w 3542742"/>
                <a:gd name="connsiteY93" fmla="*/ 2838179 h 3543548"/>
                <a:gd name="connsiteX94" fmla="*/ 2628907 w 3542742"/>
                <a:gd name="connsiteY94" fmla="*/ 2777275 h 3543548"/>
                <a:gd name="connsiteX95" fmla="*/ 2658476 w 3542742"/>
                <a:gd name="connsiteY95" fmla="*/ 2747391 h 3543548"/>
                <a:gd name="connsiteX96" fmla="*/ 2690189 w 3542742"/>
                <a:gd name="connsiteY96" fmla="*/ 2717065 h 3543548"/>
                <a:gd name="connsiteX97" fmla="*/ 2830658 w 3542742"/>
                <a:gd name="connsiteY97" fmla="*/ 2608814 h 3543548"/>
                <a:gd name="connsiteX98" fmla="*/ 2981844 w 3542742"/>
                <a:gd name="connsiteY98" fmla="*/ 2526348 h 3543548"/>
                <a:gd name="connsiteX99" fmla="*/ 3053277 w 3542742"/>
                <a:gd name="connsiteY99" fmla="*/ 2491105 h 3543548"/>
                <a:gd name="connsiteX100" fmla="*/ 3116765 w 3542742"/>
                <a:gd name="connsiteY100" fmla="*/ 2454601 h 3543548"/>
                <a:gd name="connsiteX101" fmla="*/ 3213416 w 3542742"/>
                <a:gd name="connsiteY101" fmla="*/ 2360535 h 3543548"/>
                <a:gd name="connsiteX102" fmla="*/ 3274635 w 3542742"/>
                <a:gd name="connsiteY102" fmla="*/ 2231604 h 3543548"/>
                <a:gd name="connsiteX103" fmla="*/ 3304771 w 3542742"/>
                <a:gd name="connsiteY103" fmla="*/ 2083254 h 3543548"/>
                <a:gd name="connsiteX104" fmla="*/ 3310067 w 3542742"/>
                <a:gd name="connsiteY104" fmla="*/ 1932004 h 3543548"/>
                <a:gd name="connsiteX105" fmla="*/ 3300232 w 3542742"/>
                <a:gd name="connsiteY105" fmla="*/ 1782709 h 3543548"/>
                <a:gd name="connsiteX106" fmla="*/ 3277661 w 3542742"/>
                <a:gd name="connsiteY106" fmla="*/ 1635746 h 3543548"/>
                <a:gd name="connsiteX107" fmla="*/ 3242355 w 3542742"/>
                <a:gd name="connsiteY107" fmla="*/ 1491369 h 3543548"/>
                <a:gd name="connsiteX108" fmla="*/ 3146271 w 3542742"/>
                <a:gd name="connsiteY108" fmla="*/ 1207846 h 3543548"/>
                <a:gd name="connsiteX109" fmla="*/ 3004730 w 3542742"/>
                <a:gd name="connsiteY109" fmla="*/ 939014 h 3543548"/>
                <a:gd name="connsiteX110" fmla="*/ 2918419 w 3542742"/>
                <a:gd name="connsiteY110" fmla="*/ 812163 h 3543548"/>
                <a:gd name="connsiteX111" fmla="*/ 2822146 w 3542742"/>
                <a:gd name="connsiteY111" fmla="*/ 691807 h 3543548"/>
                <a:gd name="connsiteX112" fmla="*/ 2602364 w 3542742"/>
                <a:gd name="connsiteY112" fmla="*/ 474042 h 3543548"/>
                <a:gd name="connsiteX113" fmla="*/ 2347907 w 3542742"/>
                <a:gd name="connsiteY113" fmla="*/ 296628 h 3543548"/>
                <a:gd name="connsiteX114" fmla="*/ 2313861 w 3542742"/>
                <a:gd name="connsiteY114" fmla="*/ 277966 h 3543548"/>
                <a:gd name="connsiteX115" fmla="*/ 2279375 w 3542742"/>
                <a:gd name="connsiteY115" fmla="*/ 260187 h 3543548"/>
                <a:gd name="connsiteX116" fmla="*/ 2244320 w 3542742"/>
                <a:gd name="connsiteY116" fmla="*/ 243542 h 3543548"/>
                <a:gd name="connsiteX117" fmla="*/ 2208888 w 3542742"/>
                <a:gd name="connsiteY117" fmla="*/ 227781 h 3543548"/>
                <a:gd name="connsiteX118" fmla="*/ 2063375 w 3542742"/>
                <a:gd name="connsiteY118" fmla="*/ 175136 h 3543548"/>
                <a:gd name="connsiteX119" fmla="*/ 1913008 w 3542742"/>
                <a:gd name="connsiteY119" fmla="*/ 141091 h 3543548"/>
                <a:gd name="connsiteX120" fmla="*/ 1760056 w 3542742"/>
                <a:gd name="connsiteY120" fmla="*/ 128166 h 354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542742" h="3543548">
                  <a:moveTo>
                    <a:pt x="1760056" y="55"/>
                  </a:moveTo>
                  <a:cubicBezTo>
                    <a:pt x="1817429" y="-512"/>
                    <a:pt x="1874676" y="3333"/>
                    <a:pt x="1931292" y="10647"/>
                  </a:cubicBezTo>
                  <a:cubicBezTo>
                    <a:pt x="1987971" y="17645"/>
                    <a:pt x="2043957" y="28678"/>
                    <a:pt x="2099186" y="42360"/>
                  </a:cubicBezTo>
                  <a:cubicBezTo>
                    <a:pt x="2209645" y="69848"/>
                    <a:pt x="2316635" y="109189"/>
                    <a:pt x="2419150" y="157609"/>
                  </a:cubicBezTo>
                  <a:cubicBezTo>
                    <a:pt x="2470344" y="182009"/>
                    <a:pt x="2520655" y="208236"/>
                    <a:pt x="2569643" y="236796"/>
                  </a:cubicBezTo>
                  <a:cubicBezTo>
                    <a:pt x="2618757" y="265168"/>
                    <a:pt x="2666735" y="295493"/>
                    <a:pt x="2713264" y="328089"/>
                  </a:cubicBezTo>
                  <a:cubicBezTo>
                    <a:pt x="2806321" y="393153"/>
                    <a:pt x="2894839" y="465090"/>
                    <a:pt x="2976927" y="544277"/>
                  </a:cubicBezTo>
                  <a:cubicBezTo>
                    <a:pt x="3059014" y="623464"/>
                    <a:pt x="3135427" y="709145"/>
                    <a:pt x="3204085" y="801382"/>
                  </a:cubicBezTo>
                  <a:cubicBezTo>
                    <a:pt x="3272995" y="893431"/>
                    <a:pt x="3333836" y="992100"/>
                    <a:pt x="3385976" y="1095938"/>
                  </a:cubicBezTo>
                  <a:cubicBezTo>
                    <a:pt x="3411825" y="1147952"/>
                    <a:pt x="3435216" y="1201416"/>
                    <a:pt x="3456336" y="1255951"/>
                  </a:cubicBezTo>
                  <a:cubicBezTo>
                    <a:pt x="3461506" y="1269632"/>
                    <a:pt x="3466865" y="1283251"/>
                    <a:pt x="3471530" y="1297121"/>
                  </a:cubicBezTo>
                  <a:lnTo>
                    <a:pt x="3485464" y="1338858"/>
                  </a:lnTo>
                  <a:lnTo>
                    <a:pt x="3497821" y="1381163"/>
                  </a:lnTo>
                  <a:cubicBezTo>
                    <a:pt x="3501856" y="1395285"/>
                    <a:pt x="3505134" y="1409660"/>
                    <a:pt x="3508665" y="1423908"/>
                  </a:cubicBezTo>
                  <a:cubicBezTo>
                    <a:pt x="3535649" y="1538528"/>
                    <a:pt x="3545232" y="1657371"/>
                    <a:pt x="3542206" y="1775206"/>
                  </a:cubicBezTo>
                  <a:cubicBezTo>
                    <a:pt x="3540630" y="1834155"/>
                    <a:pt x="3534388" y="1892978"/>
                    <a:pt x="3523481" y="1950792"/>
                  </a:cubicBezTo>
                  <a:cubicBezTo>
                    <a:pt x="3512511" y="2008606"/>
                    <a:pt x="3497317" y="2065348"/>
                    <a:pt x="3479853" y="2120830"/>
                  </a:cubicBezTo>
                  <a:cubicBezTo>
                    <a:pt x="3462452" y="2176437"/>
                    <a:pt x="3443790" y="2230532"/>
                    <a:pt x="3421723" y="2285194"/>
                  </a:cubicBezTo>
                  <a:cubicBezTo>
                    <a:pt x="3410690" y="2312493"/>
                    <a:pt x="3398711" y="2339792"/>
                    <a:pt x="3385156" y="2366902"/>
                  </a:cubicBezTo>
                  <a:cubicBezTo>
                    <a:pt x="3371349" y="2393886"/>
                    <a:pt x="3356091" y="2420745"/>
                    <a:pt x="3338123" y="2446468"/>
                  </a:cubicBezTo>
                  <a:cubicBezTo>
                    <a:pt x="3320407" y="2472317"/>
                    <a:pt x="3300169" y="2497094"/>
                    <a:pt x="3277913" y="2519917"/>
                  </a:cubicBezTo>
                  <a:cubicBezTo>
                    <a:pt x="3266754" y="2531266"/>
                    <a:pt x="3255153" y="2542173"/>
                    <a:pt x="3243237" y="2552513"/>
                  </a:cubicBezTo>
                  <a:cubicBezTo>
                    <a:pt x="3231321" y="2562789"/>
                    <a:pt x="3219027" y="2572436"/>
                    <a:pt x="3206670" y="2581704"/>
                  </a:cubicBezTo>
                  <a:cubicBezTo>
                    <a:pt x="3156989" y="2618649"/>
                    <a:pt x="3106677" y="2646327"/>
                    <a:pt x="3060842" y="2673689"/>
                  </a:cubicBezTo>
                  <a:cubicBezTo>
                    <a:pt x="3014755" y="2700799"/>
                    <a:pt x="2972261" y="2727720"/>
                    <a:pt x="2932668" y="2757415"/>
                  </a:cubicBezTo>
                  <a:cubicBezTo>
                    <a:pt x="2912745" y="2772105"/>
                    <a:pt x="2893705" y="2787678"/>
                    <a:pt x="2875232" y="2803881"/>
                  </a:cubicBezTo>
                  <a:cubicBezTo>
                    <a:pt x="2856633" y="2819895"/>
                    <a:pt x="2838728" y="2836855"/>
                    <a:pt x="2821264" y="2854256"/>
                  </a:cubicBezTo>
                  <a:cubicBezTo>
                    <a:pt x="2812437" y="2863082"/>
                    <a:pt x="2804178" y="2871720"/>
                    <a:pt x="2795225" y="2881177"/>
                  </a:cubicBezTo>
                  <a:lnTo>
                    <a:pt x="2768430" y="2909863"/>
                  </a:lnTo>
                  <a:lnTo>
                    <a:pt x="2714714" y="2968118"/>
                  </a:lnTo>
                  <a:cubicBezTo>
                    <a:pt x="2678588" y="3007145"/>
                    <a:pt x="2641328" y="3046045"/>
                    <a:pt x="2603625" y="3085449"/>
                  </a:cubicBezTo>
                  <a:cubicBezTo>
                    <a:pt x="2584774" y="3105119"/>
                    <a:pt x="2565545" y="3124727"/>
                    <a:pt x="2546190" y="3144398"/>
                  </a:cubicBezTo>
                  <a:cubicBezTo>
                    <a:pt x="2526708" y="3163942"/>
                    <a:pt x="2506911" y="3183361"/>
                    <a:pt x="2486799" y="3202716"/>
                  </a:cubicBezTo>
                  <a:cubicBezTo>
                    <a:pt x="2446638" y="3241427"/>
                    <a:pt x="2404460" y="3279066"/>
                    <a:pt x="2360075" y="3314877"/>
                  </a:cubicBezTo>
                  <a:cubicBezTo>
                    <a:pt x="2315753" y="3350688"/>
                    <a:pt x="2268783" y="3384355"/>
                    <a:pt x="2219102" y="3414428"/>
                  </a:cubicBezTo>
                  <a:cubicBezTo>
                    <a:pt x="2169421" y="3444438"/>
                    <a:pt x="2116776" y="3470540"/>
                    <a:pt x="2061862" y="3490967"/>
                  </a:cubicBezTo>
                  <a:cubicBezTo>
                    <a:pt x="2006948" y="3511457"/>
                    <a:pt x="1949891" y="3526211"/>
                    <a:pt x="1892203" y="3534659"/>
                  </a:cubicBezTo>
                  <a:cubicBezTo>
                    <a:pt x="1863327" y="3538757"/>
                    <a:pt x="1834389" y="3541657"/>
                    <a:pt x="1805387" y="3542729"/>
                  </a:cubicBezTo>
                  <a:lnTo>
                    <a:pt x="1783699" y="3543422"/>
                  </a:lnTo>
                  <a:lnTo>
                    <a:pt x="1762011" y="3543548"/>
                  </a:lnTo>
                  <a:lnTo>
                    <a:pt x="1719895" y="3542603"/>
                  </a:lnTo>
                  <a:cubicBezTo>
                    <a:pt x="1495637" y="3535226"/>
                    <a:pt x="1272577" y="3486491"/>
                    <a:pt x="1064711" y="3397153"/>
                  </a:cubicBezTo>
                  <a:cubicBezTo>
                    <a:pt x="1012823" y="3374708"/>
                    <a:pt x="961818" y="3349868"/>
                    <a:pt x="912389" y="3322253"/>
                  </a:cubicBezTo>
                  <a:cubicBezTo>
                    <a:pt x="862771" y="3294828"/>
                    <a:pt x="814666" y="3264629"/>
                    <a:pt x="768138" y="3232033"/>
                  </a:cubicBezTo>
                  <a:cubicBezTo>
                    <a:pt x="675206" y="3166843"/>
                    <a:pt x="588454" y="3092573"/>
                    <a:pt x="508510" y="3011432"/>
                  </a:cubicBezTo>
                  <a:cubicBezTo>
                    <a:pt x="428629" y="2930479"/>
                    <a:pt x="355243" y="2840764"/>
                    <a:pt x="291880" y="2744869"/>
                  </a:cubicBezTo>
                  <a:cubicBezTo>
                    <a:pt x="228455" y="2648785"/>
                    <a:pt x="174424" y="2546271"/>
                    <a:pt x="130480" y="2439217"/>
                  </a:cubicBezTo>
                  <a:cubicBezTo>
                    <a:pt x="86473" y="2332227"/>
                    <a:pt x="53311" y="2220507"/>
                    <a:pt x="30866" y="2106518"/>
                  </a:cubicBezTo>
                  <a:cubicBezTo>
                    <a:pt x="19517" y="2049524"/>
                    <a:pt x="11573" y="1991836"/>
                    <a:pt x="6214" y="1933959"/>
                  </a:cubicBezTo>
                  <a:cubicBezTo>
                    <a:pt x="1549" y="1876018"/>
                    <a:pt x="-973" y="1817826"/>
                    <a:pt x="351" y="1759697"/>
                  </a:cubicBezTo>
                  <a:cubicBezTo>
                    <a:pt x="1360" y="1701567"/>
                    <a:pt x="5521" y="1643501"/>
                    <a:pt x="12645" y="1585876"/>
                  </a:cubicBezTo>
                  <a:cubicBezTo>
                    <a:pt x="19643" y="1528188"/>
                    <a:pt x="29605" y="1470941"/>
                    <a:pt x="42214" y="1414325"/>
                  </a:cubicBezTo>
                  <a:cubicBezTo>
                    <a:pt x="67307" y="1301093"/>
                    <a:pt x="102487" y="1190256"/>
                    <a:pt x="147125" y="1083581"/>
                  </a:cubicBezTo>
                  <a:cubicBezTo>
                    <a:pt x="236462" y="870230"/>
                    <a:pt x="364006" y="673334"/>
                    <a:pt x="522696" y="505377"/>
                  </a:cubicBezTo>
                  <a:cubicBezTo>
                    <a:pt x="562541" y="463576"/>
                    <a:pt x="603270" y="422533"/>
                    <a:pt x="646457" y="383948"/>
                  </a:cubicBezTo>
                  <a:cubicBezTo>
                    <a:pt x="689644" y="345426"/>
                    <a:pt x="736488" y="311066"/>
                    <a:pt x="784530" y="278912"/>
                  </a:cubicBezTo>
                  <a:cubicBezTo>
                    <a:pt x="880803" y="214730"/>
                    <a:pt x="984515" y="162086"/>
                    <a:pt x="1091947" y="121231"/>
                  </a:cubicBezTo>
                  <a:cubicBezTo>
                    <a:pt x="1199379" y="80251"/>
                    <a:pt x="1310468" y="51312"/>
                    <a:pt x="1422187" y="31263"/>
                  </a:cubicBezTo>
                  <a:cubicBezTo>
                    <a:pt x="1534033" y="11277"/>
                    <a:pt x="1647013" y="875"/>
                    <a:pt x="1760056" y="55"/>
                  </a:cubicBezTo>
                  <a:close/>
                  <a:moveTo>
                    <a:pt x="1760056" y="128166"/>
                  </a:moveTo>
                  <a:cubicBezTo>
                    <a:pt x="1656281" y="127410"/>
                    <a:pt x="1552442" y="140902"/>
                    <a:pt x="1452639" y="168138"/>
                  </a:cubicBezTo>
                  <a:cubicBezTo>
                    <a:pt x="1352710" y="195122"/>
                    <a:pt x="1257382" y="236355"/>
                    <a:pt x="1167919" y="286036"/>
                  </a:cubicBezTo>
                  <a:cubicBezTo>
                    <a:pt x="1078392" y="335843"/>
                    <a:pt x="994602" y="394351"/>
                    <a:pt x="916046" y="458217"/>
                  </a:cubicBezTo>
                  <a:cubicBezTo>
                    <a:pt x="876642" y="490119"/>
                    <a:pt x="839129" y="524039"/>
                    <a:pt x="801363" y="557643"/>
                  </a:cubicBezTo>
                  <a:cubicBezTo>
                    <a:pt x="763598" y="591184"/>
                    <a:pt x="726779" y="626049"/>
                    <a:pt x="692796" y="663625"/>
                  </a:cubicBezTo>
                  <a:cubicBezTo>
                    <a:pt x="555921" y="812983"/>
                    <a:pt x="446661" y="987686"/>
                    <a:pt x="371446" y="1175503"/>
                  </a:cubicBezTo>
                  <a:cubicBezTo>
                    <a:pt x="333807" y="1269380"/>
                    <a:pt x="304742" y="1366599"/>
                    <a:pt x="285071" y="1465456"/>
                  </a:cubicBezTo>
                  <a:cubicBezTo>
                    <a:pt x="275299" y="1514885"/>
                    <a:pt x="267733" y="1564755"/>
                    <a:pt x="262185" y="1614752"/>
                  </a:cubicBezTo>
                  <a:cubicBezTo>
                    <a:pt x="256826" y="1664748"/>
                    <a:pt x="253422" y="1714996"/>
                    <a:pt x="251972" y="1765182"/>
                  </a:cubicBezTo>
                  <a:cubicBezTo>
                    <a:pt x="250711" y="1815430"/>
                    <a:pt x="251089" y="1865742"/>
                    <a:pt x="254241" y="1915927"/>
                  </a:cubicBezTo>
                  <a:cubicBezTo>
                    <a:pt x="256763" y="1966113"/>
                    <a:pt x="261870" y="2016172"/>
                    <a:pt x="268679" y="2066042"/>
                  </a:cubicBezTo>
                  <a:cubicBezTo>
                    <a:pt x="282676" y="2165719"/>
                    <a:pt x="306003" y="2264388"/>
                    <a:pt x="339229" y="2360030"/>
                  </a:cubicBezTo>
                  <a:cubicBezTo>
                    <a:pt x="372391" y="2455610"/>
                    <a:pt x="414759" y="2548415"/>
                    <a:pt x="466016" y="2636302"/>
                  </a:cubicBezTo>
                  <a:cubicBezTo>
                    <a:pt x="491739" y="2680183"/>
                    <a:pt x="519417" y="2723118"/>
                    <a:pt x="549175" y="2764540"/>
                  </a:cubicBezTo>
                  <a:cubicBezTo>
                    <a:pt x="563991" y="2785345"/>
                    <a:pt x="579501" y="2805646"/>
                    <a:pt x="595326" y="2825695"/>
                  </a:cubicBezTo>
                  <a:cubicBezTo>
                    <a:pt x="611403" y="2845681"/>
                    <a:pt x="627795" y="2865541"/>
                    <a:pt x="644755" y="2884959"/>
                  </a:cubicBezTo>
                  <a:cubicBezTo>
                    <a:pt x="712404" y="2962633"/>
                    <a:pt x="787241" y="3034255"/>
                    <a:pt x="867752" y="3099067"/>
                  </a:cubicBezTo>
                  <a:cubicBezTo>
                    <a:pt x="877965" y="3107011"/>
                    <a:pt x="887864" y="3115333"/>
                    <a:pt x="898141" y="3123151"/>
                  </a:cubicBezTo>
                  <a:lnTo>
                    <a:pt x="929097" y="3146604"/>
                  </a:lnTo>
                  <a:lnTo>
                    <a:pt x="960494" y="3169491"/>
                  </a:lnTo>
                  <a:lnTo>
                    <a:pt x="992459" y="3191620"/>
                  </a:lnTo>
                  <a:cubicBezTo>
                    <a:pt x="1035457" y="3220496"/>
                    <a:pt x="1079653" y="3247795"/>
                    <a:pt x="1125299" y="3272762"/>
                  </a:cubicBezTo>
                  <a:cubicBezTo>
                    <a:pt x="1216465" y="3322632"/>
                    <a:pt x="1312864" y="3364117"/>
                    <a:pt x="1413487" y="3392551"/>
                  </a:cubicBezTo>
                  <a:cubicBezTo>
                    <a:pt x="1514047" y="3420922"/>
                    <a:pt x="1618263" y="3436684"/>
                    <a:pt x="1722796" y="3439080"/>
                  </a:cubicBezTo>
                  <a:lnTo>
                    <a:pt x="1761948" y="3439332"/>
                  </a:lnTo>
                  <a:cubicBezTo>
                    <a:pt x="1774620" y="3439143"/>
                    <a:pt x="1787230" y="3438764"/>
                    <a:pt x="1799839" y="3437882"/>
                  </a:cubicBezTo>
                  <a:cubicBezTo>
                    <a:pt x="1824995" y="3436053"/>
                    <a:pt x="1850024" y="3433027"/>
                    <a:pt x="1874613" y="3428235"/>
                  </a:cubicBezTo>
                  <a:cubicBezTo>
                    <a:pt x="1923852" y="3418841"/>
                    <a:pt x="1971579" y="3403269"/>
                    <a:pt x="2016721" y="3382085"/>
                  </a:cubicBezTo>
                  <a:cubicBezTo>
                    <a:pt x="2061988" y="3361090"/>
                    <a:pt x="2104545" y="3334169"/>
                    <a:pt x="2144769" y="3303655"/>
                  </a:cubicBezTo>
                  <a:cubicBezTo>
                    <a:pt x="2185056" y="3273266"/>
                    <a:pt x="2222821" y="3238779"/>
                    <a:pt x="2259073" y="3202149"/>
                  </a:cubicBezTo>
                  <a:cubicBezTo>
                    <a:pt x="2295388" y="3165519"/>
                    <a:pt x="2329938" y="3126429"/>
                    <a:pt x="2364299" y="3086458"/>
                  </a:cubicBezTo>
                  <a:cubicBezTo>
                    <a:pt x="2381448" y="3066409"/>
                    <a:pt x="2398344" y="3046045"/>
                    <a:pt x="2415304" y="3025428"/>
                  </a:cubicBezTo>
                  <a:lnTo>
                    <a:pt x="2466435" y="2963327"/>
                  </a:lnTo>
                  <a:cubicBezTo>
                    <a:pt x="2500796" y="2921716"/>
                    <a:pt x="2535156" y="2879285"/>
                    <a:pt x="2572039" y="2838179"/>
                  </a:cubicBezTo>
                  <a:cubicBezTo>
                    <a:pt x="2590512" y="2817625"/>
                    <a:pt x="2609426" y="2797324"/>
                    <a:pt x="2628907" y="2777275"/>
                  </a:cubicBezTo>
                  <a:lnTo>
                    <a:pt x="2658476" y="2747391"/>
                  </a:lnTo>
                  <a:cubicBezTo>
                    <a:pt x="2668438" y="2737493"/>
                    <a:pt x="2679408" y="2726964"/>
                    <a:pt x="2690189" y="2717065"/>
                  </a:cubicBezTo>
                  <a:cubicBezTo>
                    <a:pt x="2733439" y="2676904"/>
                    <a:pt x="2780977" y="2640589"/>
                    <a:pt x="2830658" y="2608814"/>
                  </a:cubicBezTo>
                  <a:cubicBezTo>
                    <a:pt x="2880276" y="2576912"/>
                    <a:pt x="2932353" y="2550369"/>
                    <a:pt x="2981844" y="2526348"/>
                  </a:cubicBezTo>
                  <a:cubicBezTo>
                    <a:pt x="3006559" y="2514369"/>
                    <a:pt x="3030643" y="2502895"/>
                    <a:pt x="3053277" y="2491105"/>
                  </a:cubicBezTo>
                  <a:cubicBezTo>
                    <a:pt x="3075973" y="2479441"/>
                    <a:pt x="3097346" y="2467651"/>
                    <a:pt x="3116765" y="2454601"/>
                  </a:cubicBezTo>
                  <a:cubicBezTo>
                    <a:pt x="3155854" y="2428877"/>
                    <a:pt x="3187504" y="2398300"/>
                    <a:pt x="3213416" y="2360535"/>
                  </a:cubicBezTo>
                  <a:cubicBezTo>
                    <a:pt x="3239139" y="2322833"/>
                    <a:pt x="3259440" y="2278826"/>
                    <a:pt x="3274635" y="2231604"/>
                  </a:cubicBezTo>
                  <a:cubicBezTo>
                    <a:pt x="3289703" y="2184444"/>
                    <a:pt x="3299349" y="2133565"/>
                    <a:pt x="3304771" y="2083254"/>
                  </a:cubicBezTo>
                  <a:cubicBezTo>
                    <a:pt x="3310004" y="2032753"/>
                    <a:pt x="3311139" y="1982127"/>
                    <a:pt x="3310067" y="1932004"/>
                  </a:cubicBezTo>
                  <a:cubicBezTo>
                    <a:pt x="3308491" y="1881819"/>
                    <a:pt x="3305086" y="1832075"/>
                    <a:pt x="3300232" y="1782709"/>
                  </a:cubicBezTo>
                  <a:cubicBezTo>
                    <a:pt x="3295377" y="1733343"/>
                    <a:pt x="3288001" y="1684229"/>
                    <a:pt x="3277661" y="1635746"/>
                  </a:cubicBezTo>
                  <a:cubicBezTo>
                    <a:pt x="3267447" y="1587200"/>
                    <a:pt x="3255279" y="1539221"/>
                    <a:pt x="3242355" y="1491369"/>
                  </a:cubicBezTo>
                  <a:cubicBezTo>
                    <a:pt x="3216505" y="1395726"/>
                    <a:pt x="3186117" y="1300336"/>
                    <a:pt x="3146271" y="1207846"/>
                  </a:cubicBezTo>
                  <a:cubicBezTo>
                    <a:pt x="3106425" y="1115356"/>
                    <a:pt x="3059014" y="1025388"/>
                    <a:pt x="3004730" y="939014"/>
                  </a:cubicBezTo>
                  <a:cubicBezTo>
                    <a:pt x="2977431" y="895890"/>
                    <a:pt x="2948745" y="853522"/>
                    <a:pt x="2918419" y="812163"/>
                  </a:cubicBezTo>
                  <a:cubicBezTo>
                    <a:pt x="2888093" y="770805"/>
                    <a:pt x="2855750" y="730833"/>
                    <a:pt x="2822146" y="691807"/>
                  </a:cubicBezTo>
                  <a:cubicBezTo>
                    <a:pt x="2755127" y="613628"/>
                    <a:pt x="2681614" y="540557"/>
                    <a:pt x="2602364" y="474042"/>
                  </a:cubicBezTo>
                  <a:cubicBezTo>
                    <a:pt x="2523304" y="407276"/>
                    <a:pt x="2438127" y="347507"/>
                    <a:pt x="2347907" y="296628"/>
                  </a:cubicBezTo>
                  <a:cubicBezTo>
                    <a:pt x="2336558" y="290449"/>
                    <a:pt x="2325273" y="284019"/>
                    <a:pt x="2313861" y="277966"/>
                  </a:cubicBezTo>
                  <a:lnTo>
                    <a:pt x="2279375" y="260187"/>
                  </a:lnTo>
                  <a:lnTo>
                    <a:pt x="2244320" y="243542"/>
                  </a:lnTo>
                  <a:cubicBezTo>
                    <a:pt x="2232594" y="238057"/>
                    <a:pt x="2220678" y="233077"/>
                    <a:pt x="2208888" y="227781"/>
                  </a:cubicBezTo>
                  <a:cubicBezTo>
                    <a:pt x="2161477" y="207227"/>
                    <a:pt x="2112741" y="189889"/>
                    <a:pt x="2063375" y="175136"/>
                  </a:cubicBezTo>
                  <a:cubicBezTo>
                    <a:pt x="2014010" y="160447"/>
                    <a:pt x="1963698" y="149224"/>
                    <a:pt x="1913008" y="141091"/>
                  </a:cubicBezTo>
                  <a:cubicBezTo>
                    <a:pt x="1862255" y="133084"/>
                    <a:pt x="1811124" y="128797"/>
                    <a:pt x="1760056" y="128166"/>
                  </a:cubicBezTo>
                  <a:close/>
                </a:path>
              </a:pathLst>
            </a:custGeom>
            <a:solidFill>
              <a:schemeClr val="bg1">
                <a:alpha val="30000"/>
              </a:schemeClr>
            </a:solidFill>
            <a:ln w="6294" cap="flat">
              <a:noFill/>
              <a:prstDash val="solid"/>
              <a:miter/>
            </a:ln>
          </p:spPr>
          <p:txBody>
            <a:bodyPr rtlCol="0" anchor="ctr"/>
            <a:lstStyle/>
            <a:p>
              <a:endParaRPr lang="en-US"/>
            </a:p>
          </p:txBody>
        </p:sp>
        <p:sp useBgFill="1">
          <p:nvSpPr>
            <p:cNvPr id="65" name="Freeform: Shape 64">
              <a:extLst>
                <a:ext uri="{FF2B5EF4-FFF2-40B4-BE49-F238E27FC236}">
                  <a16:creationId xmlns:a16="http://schemas.microsoft.com/office/drawing/2014/main" id="{523E1C70-159F-4B52-87F0-6AEA26289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6372" y="505450"/>
              <a:ext cx="3902610" cy="3839309"/>
            </a:xfrm>
            <a:custGeom>
              <a:avLst/>
              <a:gdLst>
                <a:gd name="connsiteX0" fmla="*/ 1951305 w 3902610"/>
                <a:gd name="connsiteY0" fmla="*/ 0 h 3839309"/>
                <a:gd name="connsiteX1" fmla="*/ 0 w 3902610"/>
                <a:gd name="connsiteY1" fmla="*/ 1919655 h 3839309"/>
                <a:gd name="connsiteX2" fmla="*/ 1951305 w 3902610"/>
                <a:gd name="connsiteY2" fmla="*/ 3839310 h 3839309"/>
                <a:gd name="connsiteX3" fmla="*/ 3902610 w 3902610"/>
                <a:gd name="connsiteY3" fmla="*/ 1919655 h 3839309"/>
                <a:gd name="connsiteX4" fmla="*/ 1951305 w 3902610"/>
                <a:gd name="connsiteY4" fmla="*/ 0 h 3839309"/>
                <a:gd name="connsiteX5" fmla="*/ 3663410 w 3902610"/>
                <a:gd name="connsiteY5" fmla="*/ 2084838 h 3839309"/>
                <a:gd name="connsiteX6" fmla="*/ 3659059 w 3902610"/>
                <a:gd name="connsiteY6" fmla="*/ 2125188 h 3839309"/>
                <a:gd name="connsiteX7" fmla="*/ 3653259 w 3902610"/>
                <a:gd name="connsiteY7" fmla="*/ 2165412 h 3839309"/>
                <a:gd name="connsiteX8" fmla="*/ 3646387 w 3902610"/>
                <a:gd name="connsiteY8" fmla="*/ 2205573 h 3839309"/>
                <a:gd name="connsiteX9" fmla="*/ 3606478 w 3902610"/>
                <a:gd name="connsiteY9" fmla="*/ 2362875 h 3839309"/>
                <a:gd name="connsiteX10" fmla="*/ 3539459 w 3902610"/>
                <a:gd name="connsiteY10" fmla="*/ 2504479 h 3839309"/>
                <a:gd name="connsiteX11" fmla="*/ 3431586 w 3902610"/>
                <a:gd name="connsiteY11" fmla="*/ 2615820 h 3839309"/>
                <a:gd name="connsiteX12" fmla="*/ 3288028 w 3902610"/>
                <a:gd name="connsiteY12" fmla="*/ 2703897 h 3839309"/>
                <a:gd name="connsiteX13" fmla="*/ 3002551 w 3902610"/>
                <a:gd name="connsiteY13" fmla="*/ 2912330 h 3839309"/>
                <a:gd name="connsiteX14" fmla="*/ 2941521 w 3902610"/>
                <a:gd name="connsiteY14" fmla="*/ 2974810 h 3839309"/>
                <a:gd name="connsiteX15" fmla="*/ 2882320 w 3902610"/>
                <a:gd name="connsiteY15" fmla="*/ 3037983 h 3839309"/>
                <a:gd name="connsiteX16" fmla="*/ 2765053 w 3902610"/>
                <a:gd name="connsiteY16" fmla="*/ 3164140 h 3839309"/>
                <a:gd name="connsiteX17" fmla="*/ 2705978 w 3902610"/>
                <a:gd name="connsiteY17" fmla="*/ 3226241 h 3839309"/>
                <a:gd name="connsiteX18" fmla="*/ 2645579 w 3902610"/>
                <a:gd name="connsiteY18" fmla="*/ 3286640 h 3839309"/>
                <a:gd name="connsiteX19" fmla="*/ 2519043 w 3902610"/>
                <a:gd name="connsiteY19" fmla="*/ 3399746 h 3839309"/>
                <a:gd name="connsiteX20" fmla="*/ 2381097 w 3902610"/>
                <a:gd name="connsiteY20" fmla="*/ 3495326 h 3839309"/>
                <a:gd name="connsiteX21" fmla="*/ 2230540 w 3902610"/>
                <a:gd name="connsiteY21" fmla="*/ 3564299 h 3839309"/>
                <a:gd name="connsiteX22" fmla="*/ 2191199 w 3902610"/>
                <a:gd name="connsiteY22" fmla="*/ 3576467 h 3839309"/>
                <a:gd name="connsiteX23" fmla="*/ 2151353 w 3902610"/>
                <a:gd name="connsiteY23" fmla="*/ 3586491 h 3839309"/>
                <a:gd name="connsiteX24" fmla="*/ 2111003 w 3902610"/>
                <a:gd name="connsiteY24" fmla="*/ 3594120 h 3839309"/>
                <a:gd name="connsiteX25" fmla="*/ 2070338 w 3902610"/>
                <a:gd name="connsiteY25" fmla="*/ 3599542 h 3839309"/>
                <a:gd name="connsiteX26" fmla="*/ 2029420 w 3902610"/>
                <a:gd name="connsiteY26" fmla="*/ 3602884 h 3839309"/>
                <a:gd name="connsiteX27" fmla="*/ 1988377 w 3902610"/>
                <a:gd name="connsiteY27" fmla="*/ 3604208 h 3839309"/>
                <a:gd name="connsiteX28" fmla="*/ 1947207 w 3902610"/>
                <a:gd name="connsiteY28" fmla="*/ 3603577 h 3839309"/>
                <a:gd name="connsiteX29" fmla="*/ 1905092 w 3902610"/>
                <a:gd name="connsiteY29" fmla="*/ 3600866 h 3839309"/>
                <a:gd name="connsiteX30" fmla="*/ 1574095 w 3902610"/>
                <a:gd name="connsiteY30" fmla="*/ 3547655 h 3839309"/>
                <a:gd name="connsiteX31" fmla="*/ 1493962 w 3902610"/>
                <a:gd name="connsiteY31" fmla="*/ 3524264 h 3839309"/>
                <a:gd name="connsiteX32" fmla="*/ 1415279 w 3902610"/>
                <a:gd name="connsiteY32" fmla="*/ 3496965 h 3839309"/>
                <a:gd name="connsiteX33" fmla="*/ 1376568 w 3902610"/>
                <a:gd name="connsiteY33" fmla="*/ 3481960 h 3839309"/>
                <a:gd name="connsiteX34" fmla="*/ 1338110 w 3902610"/>
                <a:gd name="connsiteY34" fmla="*/ 3466261 h 3839309"/>
                <a:gd name="connsiteX35" fmla="*/ 1318881 w 3902610"/>
                <a:gd name="connsiteY35" fmla="*/ 3458443 h 3839309"/>
                <a:gd name="connsiteX36" fmla="*/ 1300093 w 3902610"/>
                <a:gd name="connsiteY36" fmla="*/ 3449617 h 3839309"/>
                <a:gd name="connsiteX37" fmla="*/ 1262579 w 3902610"/>
                <a:gd name="connsiteY37" fmla="*/ 3432026 h 3839309"/>
                <a:gd name="connsiteX38" fmla="*/ 735570 w 3902610"/>
                <a:gd name="connsiteY38" fmla="*/ 3044224 h 3839309"/>
                <a:gd name="connsiteX39" fmla="*/ 395935 w 3902610"/>
                <a:gd name="connsiteY39" fmla="*/ 2493950 h 3839309"/>
                <a:gd name="connsiteX40" fmla="*/ 310191 w 3902610"/>
                <a:gd name="connsiteY40" fmla="*/ 2182876 h 3839309"/>
                <a:gd name="connsiteX41" fmla="*/ 283396 w 3902610"/>
                <a:gd name="connsiteY41" fmla="*/ 1861526 h 3839309"/>
                <a:gd name="connsiteX42" fmla="*/ 314479 w 3902610"/>
                <a:gd name="connsiteY42" fmla="*/ 1540175 h 3839309"/>
                <a:gd name="connsiteX43" fmla="*/ 405077 w 3902610"/>
                <a:gd name="connsiteY43" fmla="*/ 1229290 h 3839309"/>
                <a:gd name="connsiteX44" fmla="*/ 746981 w 3902610"/>
                <a:gd name="connsiteY44" fmla="*/ 672081 h 3839309"/>
                <a:gd name="connsiteX45" fmla="*/ 1283196 w 3902610"/>
                <a:gd name="connsiteY45" fmla="*/ 270282 h 3839309"/>
                <a:gd name="connsiteX46" fmla="*/ 1322222 w 3902610"/>
                <a:gd name="connsiteY46" fmla="*/ 252945 h 3839309"/>
                <a:gd name="connsiteX47" fmla="*/ 1361563 w 3902610"/>
                <a:gd name="connsiteY47" fmla="*/ 236174 h 3839309"/>
                <a:gd name="connsiteX48" fmla="*/ 1401598 w 3902610"/>
                <a:gd name="connsiteY48" fmla="*/ 220980 h 3839309"/>
                <a:gd name="connsiteX49" fmla="*/ 1441948 w 3902610"/>
                <a:gd name="connsiteY49" fmla="*/ 206416 h 3839309"/>
                <a:gd name="connsiteX50" fmla="*/ 1482803 w 3902610"/>
                <a:gd name="connsiteY50" fmla="*/ 193302 h 3839309"/>
                <a:gd name="connsiteX51" fmla="*/ 1523909 w 3902610"/>
                <a:gd name="connsiteY51" fmla="*/ 180882 h 3839309"/>
                <a:gd name="connsiteX52" fmla="*/ 1565520 w 3902610"/>
                <a:gd name="connsiteY52" fmla="*/ 170038 h 3839309"/>
                <a:gd name="connsiteX53" fmla="*/ 1586389 w 3902610"/>
                <a:gd name="connsiteY53" fmla="*/ 164679 h 3839309"/>
                <a:gd name="connsiteX54" fmla="*/ 1596792 w 3902610"/>
                <a:gd name="connsiteY54" fmla="*/ 162031 h 3839309"/>
                <a:gd name="connsiteX55" fmla="*/ 1607321 w 3902610"/>
                <a:gd name="connsiteY55" fmla="*/ 159887 h 3839309"/>
                <a:gd name="connsiteX56" fmla="*/ 1949666 w 3902610"/>
                <a:gd name="connsiteY56" fmla="*/ 121933 h 3839309"/>
                <a:gd name="connsiteX57" fmla="*/ 2290246 w 3902610"/>
                <a:gd name="connsiteY57" fmla="*/ 168209 h 3839309"/>
                <a:gd name="connsiteX58" fmla="*/ 2453222 w 3902610"/>
                <a:gd name="connsiteY58" fmla="*/ 222556 h 3839309"/>
                <a:gd name="connsiteX59" fmla="*/ 2608696 w 3902610"/>
                <a:gd name="connsiteY59" fmla="*/ 294366 h 3839309"/>
                <a:gd name="connsiteX60" fmla="*/ 2755596 w 3902610"/>
                <a:gd name="connsiteY60" fmla="*/ 381056 h 3839309"/>
                <a:gd name="connsiteX61" fmla="*/ 2893038 w 3902610"/>
                <a:gd name="connsiteY61" fmla="*/ 480796 h 3839309"/>
                <a:gd name="connsiteX62" fmla="*/ 3021024 w 3902610"/>
                <a:gd name="connsiteY62" fmla="*/ 591003 h 3839309"/>
                <a:gd name="connsiteX63" fmla="*/ 3138922 w 3902610"/>
                <a:gd name="connsiteY63" fmla="*/ 710666 h 3839309"/>
                <a:gd name="connsiteX64" fmla="*/ 3247111 w 3902610"/>
                <a:gd name="connsiteY64" fmla="*/ 837895 h 3839309"/>
                <a:gd name="connsiteX65" fmla="*/ 3344833 w 3902610"/>
                <a:gd name="connsiteY65" fmla="*/ 972059 h 3839309"/>
                <a:gd name="connsiteX66" fmla="*/ 3431838 w 3902610"/>
                <a:gd name="connsiteY66" fmla="*/ 1112275 h 3839309"/>
                <a:gd name="connsiteX67" fmla="*/ 3507368 w 3902610"/>
                <a:gd name="connsiteY67" fmla="*/ 1257851 h 3839309"/>
                <a:gd name="connsiteX68" fmla="*/ 3618835 w 3902610"/>
                <a:gd name="connsiteY68" fmla="*/ 1563376 h 3839309"/>
                <a:gd name="connsiteX69" fmla="*/ 3651872 w 3902610"/>
                <a:gd name="connsiteY69" fmla="*/ 1721814 h 3839309"/>
                <a:gd name="connsiteX70" fmla="*/ 3657546 w 3902610"/>
                <a:gd name="connsiteY70" fmla="*/ 1761848 h 3839309"/>
                <a:gd name="connsiteX71" fmla="*/ 3662149 w 3902610"/>
                <a:gd name="connsiteY71" fmla="*/ 1802009 h 3839309"/>
                <a:gd name="connsiteX72" fmla="*/ 3665869 w 3902610"/>
                <a:gd name="connsiteY72" fmla="*/ 1842233 h 3839309"/>
                <a:gd name="connsiteX73" fmla="*/ 3668328 w 3902610"/>
                <a:gd name="connsiteY73" fmla="*/ 1882583 h 3839309"/>
                <a:gd name="connsiteX74" fmla="*/ 3666562 w 3902610"/>
                <a:gd name="connsiteY74" fmla="*/ 2044362 h 3839309"/>
                <a:gd name="connsiteX75" fmla="*/ 3663410 w 3902610"/>
                <a:gd name="connsiteY75" fmla="*/ 2084838 h 38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02610" h="3839309">
                  <a:moveTo>
                    <a:pt x="1951305" y="0"/>
                  </a:moveTo>
                  <a:cubicBezTo>
                    <a:pt x="873643" y="0"/>
                    <a:pt x="0" y="859457"/>
                    <a:pt x="0" y="1919655"/>
                  </a:cubicBezTo>
                  <a:cubicBezTo>
                    <a:pt x="0" y="2979853"/>
                    <a:pt x="873643" y="3839310"/>
                    <a:pt x="1951305" y="3839310"/>
                  </a:cubicBezTo>
                  <a:cubicBezTo>
                    <a:pt x="3028968" y="3839310"/>
                    <a:pt x="3902610" y="2979853"/>
                    <a:pt x="3902610" y="1919655"/>
                  </a:cubicBezTo>
                  <a:cubicBezTo>
                    <a:pt x="3902610" y="859457"/>
                    <a:pt x="3028968" y="0"/>
                    <a:pt x="1951305" y="0"/>
                  </a:cubicBezTo>
                  <a:close/>
                  <a:moveTo>
                    <a:pt x="3663410" y="2084838"/>
                  </a:moveTo>
                  <a:lnTo>
                    <a:pt x="3659059" y="2125188"/>
                  </a:lnTo>
                  <a:lnTo>
                    <a:pt x="3653259" y="2165412"/>
                  </a:lnTo>
                  <a:cubicBezTo>
                    <a:pt x="3651368" y="2178841"/>
                    <a:pt x="3648657" y="2192144"/>
                    <a:pt x="3646387" y="2205573"/>
                  </a:cubicBezTo>
                  <a:cubicBezTo>
                    <a:pt x="3636300" y="2258974"/>
                    <a:pt x="3623564" y="2312249"/>
                    <a:pt x="3606478" y="2362875"/>
                  </a:cubicBezTo>
                  <a:cubicBezTo>
                    <a:pt x="3589393" y="2413502"/>
                    <a:pt x="3568146" y="2461859"/>
                    <a:pt x="3539459" y="2504479"/>
                  </a:cubicBezTo>
                  <a:cubicBezTo>
                    <a:pt x="3511214" y="2547540"/>
                    <a:pt x="3474962" y="2584107"/>
                    <a:pt x="3431586" y="2615820"/>
                  </a:cubicBezTo>
                  <a:cubicBezTo>
                    <a:pt x="3388399" y="2647722"/>
                    <a:pt x="3338402" y="2674895"/>
                    <a:pt x="3288028" y="2703897"/>
                  </a:cubicBezTo>
                  <a:cubicBezTo>
                    <a:pt x="3186270" y="2760702"/>
                    <a:pt x="3086025" y="2829171"/>
                    <a:pt x="3002551" y="2912330"/>
                  </a:cubicBezTo>
                  <a:cubicBezTo>
                    <a:pt x="2981304" y="2933009"/>
                    <a:pt x="2961381" y="2953815"/>
                    <a:pt x="2941521" y="2974810"/>
                  </a:cubicBezTo>
                  <a:lnTo>
                    <a:pt x="2882320" y="3037983"/>
                  </a:lnTo>
                  <a:cubicBezTo>
                    <a:pt x="2843105" y="3080161"/>
                    <a:pt x="2804331" y="3122466"/>
                    <a:pt x="2765053" y="3164140"/>
                  </a:cubicBezTo>
                  <a:cubicBezTo>
                    <a:pt x="2745445" y="3185008"/>
                    <a:pt x="2725838" y="3205751"/>
                    <a:pt x="2705978" y="3226241"/>
                  </a:cubicBezTo>
                  <a:cubicBezTo>
                    <a:pt x="2686118" y="3246731"/>
                    <a:pt x="2665943" y="3266843"/>
                    <a:pt x="2645579" y="3286640"/>
                  </a:cubicBezTo>
                  <a:cubicBezTo>
                    <a:pt x="2604976" y="3326359"/>
                    <a:pt x="2562924" y="3364377"/>
                    <a:pt x="2519043" y="3399746"/>
                  </a:cubicBezTo>
                  <a:cubicBezTo>
                    <a:pt x="2475289" y="3435242"/>
                    <a:pt x="2429138" y="3467207"/>
                    <a:pt x="2381097" y="3495326"/>
                  </a:cubicBezTo>
                  <a:cubicBezTo>
                    <a:pt x="2332929" y="3523129"/>
                    <a:pt x="2282617" y="3546709"/>
                    <a:pt x="2230540" y="3564299"/>
                  </a:cubicBezTo>
                  <a:cubicBezTo>
                    <a:pt x="2217553" y="3568838"/>
                    <a:pt x="2204250" y="3572369"/>
                    <a:pt x="2191199" y="3576467"/>
                  </a:cubicBezTo>
                  <a:cubicBezTo>
                    <a:pt x="2177959" y="3580061"/>
                    <a:pt x="2164593" y="3583150"/>
                    <a:pt x="2151353" y="3586491"/>
                  </a:cubicBezTo>
                  <a:cubicBezTo>
                    <a:pt x="2137861" y="3589077"/>
                    <a:pt x="2124432" y="3591724"/>
                    <a:pt x="2111003" y="3594120"/>
                  </a:cubicBezTo>
                  <a:cubicBezTo>
                    <a:pt x="2097385" y="3595885"/>
                    <a:pt x="2083893" y="3598029"/>
                    <a:pt x="2070338" y="3599542"/>
                  </a:cubicBezTo>
                  <a:cubicBezTo>
                    <a:pt x="2056657" y="3600614"/>
                    <a:pt x="2043101" y="3602127"/>
                    <a:pt x="2029420" y="3602884"/>
                  </a:cubicBezTo>
                  <a:cubicBezTo>
                    <a:pt x="2015739" y="3603262"/>
                    <a:pt x="2002058" y="3604082"/>
                    <a:pt x="1988377" y="3604208"/>
                  </a:cubicBezTo>
                  <a:cubicBezTo>
                    <a:pt x="1974633" y="3603956"/>
                    <a:pt x="1961014" y="3603956"/>
                    <a:pt x="1947207" y="3603577"/>
                  </a:cubicBezTo>
                  <a:lnTo>
                    <a:pt x="1905092" y="3600866"/>
                  </a:lnTo>
                  <a:cubicBezTo>
                    <a:pt x="1792868" y="3593805"/>
                    <a:pt x="1681905" y="3575711"/>
                    <a:pt x="1574095" y="3547655"/>
                  </a:cubicBezTo>
                  <a:lnTo>
                    <a:pt x="1493962" y="3524264"/>
                  </a:lnTo>
                  <a:cubicBezTo>
                    <a:pt x="1467545" y="3515690"/>
                    <a:pt x="1441507" y="3505918"/>
                    <a:pt x="1415279" y="3496965"/>
                  </a:cubicBezTo>
                  <a:cubicBezTo>
                    <a:pt x="1402103" y="3492741"/>
                    <a:pt x="1389367" y="3487129"/>
                    <a:pt x="1376568" y="3481960"/>
                  </a:cubicBezTo>
                  <a:lnTo>
                    <a:pt x="1338110" y="3466261"/>
                  </a:lnTo>
                  <a:lnTo>
                    <a:pt x="1318881" y="3458443"/>
                  </a:lnTo>
                  <a:lnTo>
                    <a:pt x="1300093" y="3449617"/>
                  </a:lnTo>
                  <a:lnTo>
                    <a:pt x="1262579" y="3432026"/>
                  </a:lnTo>
                  <a:cubicBezTo>
                    <a:pt x="1063792" y="3336069"/>
                    <a:pt x="883730" y="3204490"/>
                    <a:pt x="735570" y="3044224"/>
                  </a:cubicBezTo>
                  <a:cubicBezTo>
                    <a:pt x="587409" y="2883959"/>
                    <a:pt x="472727" y="2695448"/>
                    <a:pt x="395935" y="2493950"/>
                  </a:cubicBezTo>
                  <a:cubicBezTo>
                    <a:pt x="357855" y="2393075"/>
                    <a:pt x="328538" y="2288921"/>
                    <a:pt x="310191" y="2182876"/>
                  </a:cubicBezTo>
                  <a:cubicBezTo>
                    <a:pt x="291655" y="2076894"/>
                    <a:pt x="282577" y="1969273"/>
                    <a:pt x="283396" y="1861526"/>
                  </a:cubicBezTo>
                  <a:cubicBezTo>
                    <a:pt x="283964" y="1753778"/>
                    <a:pt x="294367" y="1646157"/>
                    <a:pt x="314479" y="1540175"/>
                  </a:cubicBezTo>
                  <a:cubicBezTo>
                    <a:pt x="334654" y="1434193"/>
                    <a:pt x="365610" y="1330166"/>
                    <a:pt x="405077" y="1229290"/>
                  </a:cubicBezTo>
                  <a:cubicBezTo>
                    <a:pt x="484201" y="1027414"/>
                    <a:pt x="598947" y="837390"/>
                    <a:pt x="746981" y="672081"/>
                  </a:cubicBezTo>
                  <a:cubicBezTo>
                    <a:pt x="894574" y="506835"/>
                    <a:pt x="1076528" y="366429"/>
                    <a:pt x="1283196" y="270282"/>
                  </a:cubicBezTo>
                  <a:lnTo>
                    <a:pt x="1322222" y="252945"/>
                  </a:lnTo>
                  <a:cubicBezTo>
                    <a:pt x="1335273" y="247270"/>
                    <a:pt x="1348134" y="240966"/>
                    <a:pt x="1361563" y="236174"/>
                  </a:cubicBezTo>
                  <a:lnTo>
                    <a:pt x="1401598" y="220980"/>
                  </a:lnTo>
                  <a:cubicBezTo>
                    <a:pt x="1415027" y="216062"/>
                    <a:pt x="1428204" y="210514"/>
                    <a:pt x="1441948" y="206416"/>
                  </a:cubicBezTo>
                  <a:lnTo>
                    <a:pt x="1482803" y="193302"/>
                  </a:lnTo>
                  <a:cubicBezTo>
                    <a:pt x="1496484" y="189078"/>
                    <a:pt x="1509976" y="184160"/>
                    <a:pt x="1523909" y="180882"/>
                  </a:cubicBezTo>
                  <a:lnTo>
                    <a:pt x="1565520" y="170038"/>
                  </a:lnTo>
                  <a:lnTo>
                    <a:pt x="1586389" y="164679"/>
                  </a:lnTo>
                  <a:lnTo>
                    <a:pt x="1596792" y="162031"/>
                  </a:lnTo>
                  <a:lnTo>
                    <a:pt x="1607321" y="159887"/>
                  </a:lnTo>
                  <a:cubicBezTo>
                    <a:pt x="1719418" y="134984"/>
                    <a:pt x="1834479" y="122311"/>
                    <a:pt x="1949666" y="121933"/>
                  </a:cubicBezTo>
                  <a:cubicBezTo>
                    <a:pt x="2064664" y="121807"/>
                    <a:pt x="2179472" y="138388"/>
                    <a:pt x="2290246" y="168209"/>
                  </a:cubicBezTo>
                  <a:cubicBezTo>
                    <a:pt x="2345664" y="183025"/>
                    <a:pt x="2400074" y="201372"/>
                    <a:pt x="2453222" y="222556"/>
                  </a:cubicBezTo>
                  <a:cubicBezTo>
                    <a:pt x="2506497" y="243424"/>
                    <a:pt x="2558259" y="267824"/>
                    <a:pt x="2608696" y="294366"/>
                  </a:cubicBezTo>
                  <a:cubicBezTo>
                    <a:pt x="2659197" y="320783"/>
                    <a:pt x="2708058" y="350100"/>
                    <a:pt x="2755596" y="381056"/>
                  </a:cubicBezTo>
                  <a:cubicBezTo>
                    <a:pt x="2803007" y="412264"/>
                    <a:pt x="2848779" y="445742"/>
                    <a:pt x="2893038" y="480796"/>
                  </a:cubicBezTo>
                  <a:cubicBezTo>
                    <a:pt x="2937297" y="515851"/>
                    <a:pt x="2979980" y="552670"/>
                    <a:pt x="3021024" y="591003"/>
                  </a:cubicBezTo>
                  <a:cubicBezTo>
                    <a:pt x="3062130" y="629272"/>
                    <a:pt x="3101157" y="669559"/>
                    <a:pt x="3138922" y="710666"/>
                  </a:cubicBezTo>
                  <a:cubicBezTo>
                    <a:pt x="3176624" y="751899"/>
                    <a:pt x="3212750" y="794329"/>
                    <a:pt x="3247111" y="837895"/>
                  </a:cubicBezTo>
                  <a:cubicBezTo>
                    <a:pt x="3281219" y="881712"/>
                    <a:pt x="3314066" y="926286"/>
                    <a:pt x="3344833" y="972059"/>
                  </a:cubicBezTo>
                  <a:cubicBezTo>
                    <a:pt x="3375663" y="1017831"/>
                    <a:pt x="3404917" y="1064486"/>
                    <a:pt x="3431838" y="1112275"/>
                  </a:cubicBezTo>
                  <a:cubicBezTo>
                    <a:pt x="3459011" y="1159939"/>
                    <a:pt x="3484167" y="1208548"/>
                    <a:pt x="3507368" y="1257851"/>
                  </a:cubicBezTo>
                  <a:cubicBezTo>
                    <a:pt x="3553645" y="1356645"/>
                    <a:pt x="3591095" y="1458907"/>
                    <a:pt x="3618835" y="1563376"/>
                  </a:cubicBezTo>
                  <a:cubicBezTo>
                    <a:pt x="3632391" y="1615705"/>
                    <a:pt x="3643424" y="1668539"/>
                    <a:pt x="3651872" y="1721814"/>
                  </a:cubicBezTo>
                  <a:cubicBezTo>
                    <a:pt x="3653953" y="1735116"/>
                    <a:pt x="3656159" y="1748419"/>
                    <a:pt x="3657546" y="1761848"/>
                  </a:cubicBezTo>
                  <a:cubicBezTo>
                    <a:pt x="3659059" y="1775214"/>
                    <a:pt x="3661077" y="1788580"/>
                    <a:pt x="3662149" y="1802009"/>
                  </a:cubicBezTo>
                  <a:cubicBezTo>
                    <a:pt x="3663347" y="1815438"/>
                    <a:pt x="3664797" y="1828804"/>
                    <a:pt x="3665869" y="1842233"/>
                  </a:cubicBezTo>
                  <a:lnTo>
                    <a:pt x="3668328" y="1882583"/>
                  </a:lnTo>
                  <a:cubicBezTo>
                    <a:pt x="3670471" y="1936426"/>
                    <a:pt x="3670408" y="1990457"/>
                    <a:pt x="3666562" y="2044362"/>
                  </a:cubicBezTo>
                  <a:cubicBezTo>
                    <a:pt x="3665427" y="2057854"/>
                    <a:pt x="3665049" y="2071409"/>
                    <a:pt x="3663410" y="2084838"/>
                  </a:cubicBezTo>
                  <a:close/>
                </a:path>
              </a:pathLst>
            </a:custGeom>
            <a:ln w="6294" cap="flat">
              <a:noFill/>
              <a:prstDash val="solid"/>
              <a:miter/>
            </a:ln>
          </p:spPr>
          <p:txBody>
            <a:bodyPr rtlCol="0" anchor="ctr"/>
            <a:lstStyle/>
            <a:p>
              <a:endParaRPr lang="en-US"/>
            </a:p>
          </p:txBody>
        </p:sp>
      </p:grpSp>
      <p:grpSp>
        <p:nvGrpSpPr>
          <p:cNvPr id="67" name="Graphic 12">
            <a:extLst>
              <a:ext uri="{FF2B5EF4-FFF2-40B4-BE49-F238E27FC236}">
                <a16:creationId xmlns:a16="http://schemas.microsoft.com/office/drawing/2014/main" id="{90B5F253-47CA-4D37-A665-988E95640A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15680" y="505450"/>
            <a:ext cx="3971557" cy="3896752"/>
            <a:chOff x="4115681" y="505450"/>
            <a:chExt cx="3895714" cy="3896752"/>
          </a:xfrm>
        </p:grpSpPr>
        <p:sp>
          <p:nvSpPr>
            <p:cNvPr id="68" name="Freeform: Shape 67">
              <a:extLst>
                <a:ext uri="{FF2B5EF4-FFF2-40B4-BE49-F238E27FC236}">
                  <a16:creationId xmlns:a16="http://schemas.microsoft.com/office/drawing/2014/main" id="{4E2595CE-D17D-412A-B872-3AEC01AC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89571 h 3492572"/>
                <a:gd name="connsiteX1" fmla="*/ 2573119 w 3674956"/>
                <a:gd name="connsiteY1" fmla="*/ 497093 h 3492572"/>
                <a:gd name="connsiteX2" fmla="*/ 2947692 w 3674956"/>
                <a:gd name="connsiteY2" fmla="*/ 786350 h 3492572"/>
                <a:gd name="connsiteX3" fmla="*/ 3285386 w 3674956"/>
                <a:gd name="connsiteY3" fmla="*/ 1829882 h 3492572"/>
                <a:gd name="connsiteX4" fmla="*/ 3142283 w 3674956"/>
                <a:gd name="connsiteY4" fmla="*/ 2234582 h 3492572"/>
                <a:gd name="connsiteX5" fmla="*/ 2688043 w 3674956"/>
                <a:gd name="connsiteY5" fmla="*/ 2638048 h 3492572"/>
                <a:gd name="connsiteX6" fmla="*/ 2585391 w 3674956"/>
                <a:gd name="connsiteY6" fmla="*/ 2717585 h 3492572"/>
                <a:gd name="connsiteX7" fmla="*/ 2169588 w 3674956"/>
                <a:gd name="connsiteY7" fmla="*/ 3003855 h 3492572"/>
                <a:gd name="connsiteX8" fmla="*/ 1784562 w 3674956"/>
                <a:gd name="connsiteY8" fmla="*/ 3103001 h 3492572"/>
                <a:gd name="connsiteX9" fmla="*/ 1185985 w 3674956"/>
                <a:gd name="connsiteY9" fmla="*/ 2947303 h 3492572"/>
                <a:gd name="connsiteX10" fmla="*/ 730706 w 3674956"/>
                <a:gd name="connsiteY10" fmla="*/ 2482544 h 3492572"/>
                <a:gd name="connsiteX11" fmla="*/ 611367 w 3674956"/>
                <a:gd name="connsiteY11" fmla="*/ 2314703 h 3492572"/>
                <a:gd name="connsiteX12" fmla="*/ 389571 w 3674956"/>
                <a:gd name="connsiteY12" fmla="*/ 1829882 h 3492572"/>
                <a:gd name="connsiteX13" fmla="*/ 523909 w 3674956"/>
                <a:gd name="connsiteY13" fmla="*/ 1296299 h 3492572"/>
                <a:gd name="connsiteX14" fmla="*/ 898806 w 3674956"/>
                <a:gd name="connsiteY14" fmla="*/ 831800 h 3492572"/>
                <a:gd name="connsiteX15" fmla="*/ 1444206 w 3674956"/>
                <a:gd name="connsiteY15" fmla="*/ 507417 h 3492572"/>
                <a:gd name="connsiteX16" fmla="*/ 2056223 w 3674956"/>
                <a:gd name="connsiteY16" fmla="*/ 389571 h 3492572"/>
                <a:gd name="connsiteX17" fmla="*/ 2056223 w 3674956"/>
                <a:gd name="connsiteY17" fmla="*/ 0 h 3492572"/>
                <a:gd name="connsiteX18" fmla="*/ 0 w 3674956"/>
                <a:gd name="connsiteY18" fmla="*/ 1829882 h 3492572"/>
                <a:gd name="connsiteX19" fmla="*/ 408336 w 3674956"/>
                <a:gd name="connsiteY19" fmla="*/ 2701223 h 3492572"/>
                <a:gd name="connsiteX20" fmla="*/ 1784562 w 3674956"/>
                <a:gd name="connsiteY20" fmla="*/ 3492573 h 3492572"/>
                <a:gd name="connsiteX21" fmla="*/ 2825302 w 3674956"/>
                <a:gd name="connsiteY21" fmla="*/ 3024503 h 3492572"/>
                <a:gd name="connsiteX22" fmla="*/ 3674957 w 3674956"/>
                <a:gd name="connsiteY22" fmla="*/ 1829882 h 3492572"/>
                <a:gd name="connsiteX23" fmla="*/ 2056223 w 3674956"/>
                <a:gd name="connsiteY23" fmla="*/ 0 h 3492572"/>
                <a:gd name="connsiteX24" fmla="*/ 2056223 w 3674956"/>
                <a:gd name="connsiteY24"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74956" h="3492572">
                  <a:moveTo>
                    <a:pt x="2056223" y="389571"/>
                  </a:moveTo>
                  <a:cubicBezTo>
                    <a:pt x="2245620" y="389571"/>
                    <a:pt x="2419563" y="425737"/>
                    <a:pt x="2573119" y="497093"/>
                  </a:cubicBezTo>
                  <a:cubicBezTo>
                    <a:pt x="2716546" y="563710"/>
                    <a:pt x="2842508" y="661038"/>
                    <a:pt x="2947692" y="786350"/>
                  </a:cubicBezTo>
                  <a:cubicBezTo>
                    <a:pt x="3165463" y="1045869"/>
                    <a:pt x="3285386" y="1416482"/>
                    <a:pt x="3285386" y="1829882"/>
                  </a:cubicBezTo>
                  <a:cubicBezTo>
                    <a:pt x="3285386" y="1987334"/>
                    <a:pt x="3242598" y="2108361"/>
                    <a:pt x="3142283" y="2234582"/>
                  </a:cubicBezTo>
                  <a:cubicBezTo>
                    <a:pt x="3033463" y="2371516"/>
                    <a:pt x="2865687" y="2500984"/>
                    <a:pt x="2688043" y="2638048"/>
                  </a:cubicBezTo>
                  <a:cubicBezTo>
                    <a:pt x="2654604" y="2663825"/>
                    <a:pt x="2620063" y="2690510"/>
                    <a:pt x="2585391" y="2717585"/>
                  </a:cubicBezTo>
                  <a:cubicBezTo>
                    <a:pt x="2437548" y="2833093"/>
                    <a:pt x="2304250" y="2934382"/>
                    <a:pt x="2169588" y="3003855"/>
                  </a:cubicBezTo>
                  <a:cubicBezTo>
                    <a:pt x="2038432" y="3071511"/>
                    <a:pt x="1916107" y="3103001"/>
                    <a:pt x="1784562" y="3103001"/>
                  </a:cubicBezTo>
                  <a:cubicBezTo>
                    <a:pt x="1552767" y="3103001"/>
                    <a:pt x="1356942" y="3052097"/>
                    <a:pt x="1185985" y="2947303"/>
                  </a:cubicBezTo>
                  <a:cubicBezTo>
                    <a:pt x="1024703" y="2848481"/>
                    <a:pt x="875821" y="2696419"/>
                    <a:pt x="730706" y="2482544"/>
                  </a:cubicBezTo>
                  <a:cubicBezTo>
                    <a:pt x="689671" y="2422095"/>
                    <a:pt x="649870" y="2367490"/>
                    <a:pt x="611367" y="2314703"/>
                  </a:cubicBezTo>
                  <a:cubicBezTo>
                    <a:pt x="457552" y="2103816"/>
                    <a:pt x="389571" y="2003241"/>
                    <a:pt x="389571" y="1829882"/>
                  </a:cubicBezTo>
                  <a:cubicBezTo>
                    <a:pt x="389571" y="1648471"/>
                    <a:pt x="434762" y="1468944"/>
                    <a:pt x="523909" y="1296299"/>
                  </a:cubicBezTo>
                  <a:cubicBezTo>
                    <a:pt x="610718" y="1128199"/>
                    <a:pt x="740316" y="967566"/>
                    <a:pt x="898806" y="831800"/>
                  </a:cubicBezTo>
                  <a:cubicBezTo>
                    <a:pt x="1057492" y="695840"/>
                    <a:pt x="1246109" y="583643"/>
                    <a:pt x="1444206" y="507417"/>
                  </a:cubicBezTo>
                  <a:cubicBezTo>
                    <a:pt x="1644511" y="430347"/>
                    <a:pt x="1856113" y="389571"/>
                    <a:pt x="2056223" y="389571"/>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D6BDDD1-979F-4A0B-9DF8-EB58831CA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24643 h 3492572"/>
                <a:gd name="connsiteX1" fmla="*/ 2600519 w 3674956"/>
                <a:gd name="connsiteY1" fmla="*/ 438203 h 3492572"/>
                <a:gd name="connsiteX2" fmla="*/ 2997492 w 3674956"/>
                <a:gd name="connsiteY2" fmla="*/ 744601 h 3492572"/>
                <a:gd name="connsiteX3" fmla="*/ 3350379 w 3674956"/>
                <a:gd name="connsiteY3" fmla="*/ 1829882 h 3492572"/>
                <a:gd name="connsiteX4" fmla="*/ 3193187 w 3674956"/>
                <a:gd name="connsiteY4" fmla="*/ 2274967 h 3492572"/>
                <a:gd name="connsiteX5" fmla="*/ 2727779 w 3674956"/>
                <a:gd name="connsiteY5" fmla="*/ 2689406 h 3492572"/>
                <a:gd name="connsiteX6" fmla="*/ 2625452 w 3674956"/>
                <a:gd name="connsiteY6" fmla="*/ 2768684 h 3492572"/>
                <a:gd name="connsiteX7" fmla="*/ 1784627 w 3674956"/>
                <a:gd name="connsiteY7" fmla="*/ 3167930 h 3492572"/>
                <a:gd name="connsiteX8" fmla="*/ 677010 w 3674956"/>
                <a:gd name="connsiteY8" fmla="*/ 2518969 h 3492572"/>
                <a:gd name="connsiteX9" fmla="*/ 558970 w 3674956"/>
                <a:gd name="connsiteY9" fmla="*/ 2352946 h 3492572"/>
                <a:gd name="connsiteX10" fmla="*/ 324708 w 3674956"/>
                <a:gd name="connsiteY10" fmla="*/ 1829882 h 3492572"/>
                <a:gd name="connsiteX11" fmla="*/ 466252 w 3674956"/>
                <a:gd name="connsiteY11" fmla="*/ 1266562 h 3492572"/>
                <a:gd name="connsiteX12" fmla="*/ 856603 w 3674956"/>
                <a:gd name="connsiteY12" fmla="*/ 782519 h 3492572"/>
                <a:gd name="connsiteX13" fmla="*/ 1420962 w 3674956"/>
                <a:gd name="connsiteY13" fmla="*/ 446838 h 3492572"/>
                <a:gd name="connsiteX14" fmla="*/ 2056223 w 3674956"/>
                <a:gd name="connsiteY14" fmla="*/ 324643 h 3492572"/>
                <a:gd name="connsiteX15" fmla="*/ 2056223 w 3674956"/>
                <a:gd name="connsiteY15" fmla="*/ 0 h 3492572"/>
                <a:gd name="connsiteX16" fmla="*/ 0 w 3674956"/>
                <a:gd name="connsiteY16" fmla="*/ 1829882 h 3492572"/>
                <a:gd name="connsiteX17" fmla="*/ 408336 w 3674956"/>
                <a:gd name="connsiteY17" fmla="*/ 2701223 h 3492572"/>
                <a:gd name="connsiteX18" fmla="*/ 1784562 w 3674956"/>
                <a:gd name="connsiteY18" fmla="*/ 3492573 h 3492572"/>
                <a:gd name="connsiteX19" fmla="*/ 2825302 w 3674956"/>
                <a:gd name="connsiteY19" fmla="*/ 3024503 h 3492572"/>
                <a:gd name="connsiteX20" fmla="*/ 3674957 w 3674956"/>
                <a:gd name="connsiteY20" fmla="*/ 1829882 h 3492572"/>
                <a:gd name="connsiteX21" fmla="*/ 2056223 w 3674956"/>
                <a:gd name="connsiteY21" fmla="*/ 0 h 3492572"/>
                <a:gd name="connsiteX22" fmla="*/ 2056223 w 3674956"/>
                <a:gd name="connsiteY22"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74956" h="3492572">
                  <a:moveTo>
                    <a:pt x="2056223" y="324643"/>
                  </a:moveTo>
                  <a:cubicBezTo>
                    <a:pt x="2255164" y="324643"/>
                    <a:pt x="2438263" y="362886"/>
                    <a:pt x="2600519" y="438203"/>
                  </a:cubicBezTo>
                  <a:cubicBezTo>
                    <a:pt x="2752582" y="508845"/>
                    <a:pt x="2886140" y="611952"/>
                    <a:pt x="2997492" y="744601"/>
                  </a:cubicBezTo>
                  <a:cubicBezTo>
                    <a:pt x="3225067" y="1015807"/>
                    <a:pt x="3350379" y="1401223"/>
                    <a:pt x="3350379" y="1829882"/>
                  </a:cubicBezTo>
                  <a:cubicBezTo>
                    <a:pt x="3350379" y="2000904"/>
                    <a:pt x="3301877" y="2138163"/>
                    <a:pt x="3193187" y="2274967"/>
                  </a:cubicBezTo>
                  <a:cubicBezTo>
                    <a:pt x="3079497" y="2418070"/>
                    <a:pt x="2908670" y="2549875"/>
                    <a:pt x="2727779" y="2689406"/>
                  </a:cubicBezTo>
                  <a:cubicBezTo>
                    <a:pt x="2694406" y="2715118"/>
                    <a:pt x="2659929" y="2741739"/>
                    <a:pt x="2625452" y="2768684"/>
                  </a:cubicBezTo>
                  <a:cubicBezTo>
                    <a:pt x="2316846" y="3009829"/>
                    <a:pt x="2091609" y="3167930"/>
                    <a:pt x="1784627" y="3167930"/>
                  </a:cubicBezTo>
                  <a:cubicBezTo>
                    <a:pt x="1316881" y="3167930"/>
                    <a:pt x="985616" y="2973858"/>
                    <a:pt x="677010" y="2518969"/>
                  </a:cubicBezTo>
                  <a:cubicBezTo>
                    <a:pt x="636625" y="2459429"/>
                    <a:pt x="597148" y="2405279"/>
                    <a:pt x="558970" y="2352946"/>
                  </a:cubicBezTo>
                  <a:cubicBezTo>
                    <a:pt x="400739" y="2135955"/>
                    <a:pt x="324708" y="2023109"/>
                    <a:pt x="324708" y="1829882"/>
                  </a:cubicBezTo>
                  <a:cubicBezTo>
                    <a:pt x="324708" y="1638018"/>
                    <a:pt x="372365" y="1448491"/>
                    <a:pt x="466252" y="1266562"/>
                  </a:cubicBezTo>
                  <a:cubicBezTo>
                    <a:pt x="558126" y="1088592"/>
                    <a:pt x="689476" y="925687"/>
                    <a:pt x="856603" y="782519"/>
                  </a:cubicBezTo>
                  <a:cubicBezTo>
                    <a:pt x="1020872" y="641754"/>
                    <a:pt x="1215982" y="525662"/>
                    <a:pt x="1420962" y="446838"/>
                  </a:cubicBezTo>
                  <a:cubicBezTo>
                    <a:pt x="1631460" y="365743"/>
                    <a:pt x="1845270" y="324643"/>
                    <a:pt x="2056223" y="324643"/>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D2DA62D-212D-408A-B9A5-5DD8769EA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5609" y="672650"/>
              <a:ext cx="3694450" cy="3540753"/>
            </a:xfrm>
            <a:custGeom>
              <a:avLst/>
              <a:gdLst>
                <a:gd name="connsiteX0" fmla="*/ 0 w 3694450"/>
                <a:gd name="connsiteY0" fmla="*/ 1840845 h 3540753"/>
                <a:gd name="connsiteX1" fmla="*/ 36035 w 3694450"/>
                <a:gd name="connsiteY1" fmla="*/ 1495231 h 3540753"/>
                <a:gd name="connsiteX2" fmla="*/ 144336 w 3694450"/>
                <a:gd name="connsiteY2" fmla="*/ 1164095 h 3540753"/>
                <a:gd name="connsiteX3" fmla="*/ 550399 w 3694450"/>
                <a:gd name="connsiteY3" fmla="*/ 601748 h 3540753"/>
                <a:gd name="connsiteX4" fmla="*/ 819658 w 3694450"/>
                <a:gd name="connsiteY4" fmla="*/ 381446 h 3540753"/>
                <a:gd name="connsiteX5" fmla="*/ 1120602 w 3694450"/>
                <a:gd name="connsiteY5" fmla="*/ 206528 h 3540753"/>
                <a:gd name="connsiteX6" fmla="*/ 1788652 w 3694450"/>
                <a:gd name="connsiteY6" fmla="*/ 13625 h 3540753"/>
                <a:gd name="connsiteX7" fmla="*/ 2138293 w 3694450"/>
                <a:gd name="connsiteY7" fmla="*/ 3432 h 3540753"/>
                <a:gd name="connsiteX8" fmla="*/ 2484946 w 3694450"/>
                <a:gd name="connsiteY8" fmla="*/ 57257 h 3540753"/>
                <a:gd name="connsiteX9" fmla="*/ 2814783 w 3694450"/>
                <a:gd name="connsiteY9" fmla="*/ 182180 h 3540753"/>
                <a:gd name="connsiteX10" fmla="*/ 3107027 w 3694450"/>
                <a:gd name="connsiteY10" fmla="*/ 380797 h 3540753"/>
                <a:gd name="connsiteX11" fmla="*/ 3340705 w 3694450"/>
                <a:gd name="connsiteY11" fmla="*/ 643952 h 3540753"/>
                <a:gd name="connsiteX12" fmla="*/ 3365897 w 3694450"/>
                <a:gd name="connsiteY12" fmla="*/ 679922 h 3540753"/>
                <a:gd name="connsiteX13" fmla="*/ 3390051 w 3694450"/>
                <a:gd name="connsiteY13" fmla="*/ 716542 h 3540753"/>
                <a:gd name="connsiteX14" fmla="*/ 3413490 w 3694450"/>
                <a:gd name="connsiteY14" fmla="*/ 753551 h 3540753"/>
                <a:gd name="connsiteX15" fmla="*/ 3436085 w 3694450"/>
                <a:gd name="connsiteY15" fmla="*/ 791080 h 3540753"/>
                <a:gd name="connsiteX16" fmla="*/ 3518609 w 3694450"/>
                <a:gd name="connsiteY16" fmla="*/ 945480 h 3540753"/>
                <a:gd name="connsiteX17" fmla="*/ 3631585 w 3694450"/>
                <a:gd name="connsiteY17" fmla="*/ 1275317 h 3540753"/>
                <a:gd name="connsiteX18" fmla="*/ 3658075 w 3694450"/>
                <a:gd name="connsiteY18" fmla="*/ 1446924 h 3540753"/>
                <a:gd name="connsiteX19" fmla="*/ 3675282 w 3694450"/>
                <a:gd name="connsiteY19" fmla="*/ 1618660 h 3540753"/>
                <a:gd name="connsiteX20" fmla="*/ 3688982 w 3694450"/>
                <a:gd name="connsiteY20" fmla="*/ 1790396 h 3540753"/>
                <a:gd name="connsiteX21" fmla="*/ 3691773 w 3694450"/>
                <a:gd name="connsiteY21" fmla="*/ 1833443 h 3540753"/>
                <a:gd name="connsiteX22" fmla="*/ 3693007 w 3694450"/>
                <a:gd name="connsiteY22" fmla="*/ 1855584 h 3540753"/>
                <a:gd name="connsiteX23" fmla="*/ 3693916 w 3694450"/>
                <a:gd name="connsiteY23" fmla="*/ 1878114 h 3540753"/>
                <a:gd name="connsiteX24" fmla="*/ 3692682 w 3694450"/>
                <a:gd name="connsiteY24" fmla="*/ 1968884 h 3540753"/>
                <a:gd name="connsiteX25" fmla="*/ 3600224 w 3694450"/>
                <a:gd name="connsiteY25" fmla="*/ 2325407 h 3540753"/>
                <a:gd name="connsiteX26" fmla="*/ 3394725 w 3694450"/>
                <a:gd name="connsiteY26" fmla="*/ 2628169 h 3540753"/>
                <a:gd name="connsiteX27" fmla="*/ 3269478 w 3694450"/>
                <a:gd name="connsiteY27" fmla="*/ 2754390 h 3540753"/>
                <a:gd name="connsiteX28" fmla="*/ 3138907 w 3694450"/>
                <a:gd name="connsiteY28" fmla="*/ 2869119 h 3540753"/>
                <a:gd name="connsiteX29" fmla="*/ 2873673 w 3694450"/>
                <a:gd name="connsiteY29" fmla="*/ 3075852 h 3540753"/>
                <a:gd name="connsiteX30" fmla="*/ 2806927 w 3694450"/>
                <a:gd name="connsiteY30" fmla="*/ 3126301 h 3540753"/>
                <a:gd name="connsiteX31" fmla="*/ 2738362 w 3694450"/>
                <a:gd name="connsiteY31" fmla="*/ 3177075 h 3540753"/>
                <a:gd name="connsiteX32" fmla="*/ 2668110 w 3694450"/>
                <a:gd name="connsiteY32" fmla="*/ 3227200 h 3540753"/>
                <a:gd name="connsiteX33" fmla="*/ 2595649 w 3694450"/>
                <a:gd name="connsiteY33" fmla="*/ 3275896 h 3540753"/>
                <a:gd name="connsiteX34" fmla="*/ 2443522 w 3694450"/>
                <a:gd name="connsiteY34" fmla="*/ 3367316 h 3540753"/>
                <a:gd name="connsiteX35" fmla="*/ 2279902 w 3694450"/>
                <a:gd name="connsiteY35" fmla="*/ 3445036 h 3540753"/>
                <a:gd name="connsiteX36" fmla="*/ 1923834 w 3694450"/>
                <a:gd name="connsiteY36" fmla="*/ 3534442 h 3540753"/>
                <a:gd name="connsiteX37" fmla="*/ 1832154 w 3694450"/>
                <a:gd name="connsiteY37" fmla="*/ 3540221 h 3540753"/>
                <a:gd name="connsiteX38" fmla="*/ 1809235 w 3694450"/>
                <a:gd name="connsiteY38" fmla="*/ 3540740 h 3540753"/>
                <a:gd name="connsiteX39" fmla="*/ 1786380 w 3694450"/>
                <a:gd name="connsiteY39" fmla="*/ 3540610 h 3540753"/>
                <a:gd name="connsiteX40" fmla="*/ 1763590 w 3694450"/>
                <a:gd name="connsiteY40" fmla="*/ 3540351 h 3540753"/>
                <a:gd name="connsiteX41" fmla="*/ 1741449 w 3694450"/>
                <a:gd name="connsiteY41" fmla="*/ 3539507 h 3540753"/>
                <a:gd name="connsiteX42" fmla="*/ 1564584 w 3694450"/>
                <a:gd name="connsiteY42" fmla="*/ 3525417 h 3540753"/>
                <a:gd name="connsiteX43" fmla="*/ 1388822 w 3694450"/>
                <a:gd name="connsiteY43" fmla="*/ 3494381 h 3540753"/>
                <a:gd name="connsiteX44" fmla="*/ 1216177 w 3694450"/>
                <a:gd name="connsiteY44" fmla="*/ 3445750 h 3540753"/>
                <a:gd name="connsiteX45" fmla="*/ 885691 w 3694450"/>
                <a:gd name="connsiteY45" fmla="*/ 3299530 h 3540753"/>
                <a:gd name="connsiteX46" fmla="*/ 607147 w 3694450"/>
                <a:gd name="connsiteY46" fmla="*/ 3071891 h 3540753"/>
                <a:gd name="connsiteX47" fmla="*/ 494236 w 3694450"/>
                <a:gd name="connsiteY47" fmla="*/ 2934892 h 3540753"/>
                <a:gd name="connsiteX48" fmla="*/ 395610 w 3694450"/>
                <a:gd name="connsiteY48" fmla="*/ 2789841 h 3540753"/>
                <a:gd name="connsiteX49" fmla="*/ 372560 w 3694450"/>
                <a:gd name="connsiteY49" fmla="*/ 2752897 h 3540753"/>
                <a:gd name="connsiteX50" fmla="*/ 350549 w 3694450"/>
                <a:gd name="connsiteY50" fmla="*/ 2717056 h 3540753"/>
                <a:gd name="connsiteX51" fmla="*/ 307112 w 3694450"/>
                <a:gd name="connsiteY51" fmla="*/ 2647583 h 3540753"/>
                <a:gd name="connsiteX52" fmla="*/ 217121 w 3694450"/>
                <a:gd name="connsiteY52" fmla="*/ 2505649 h 3540753"/>
                <a:gd name="connsiteX53" fmla="*/ 129273 w 3694450"/>
                <a:gd name="connsiteY53" fmla="*/ 2355599 h 3540753"/>
                <a:gd name="connsiteX54" fmla="*/ 89666 w 3694450"/>
                <a:gd name="connsiteY54" fmla="*/ 2276061 h 3540753"/>
                <a:gd name="connsiteX55" fmla="*/ 56033 w 3694450"/>
                <a:gd name="connsiteY55" fmla="*/ 2192823 h 3540753"/>
                <a:gd name="connsiteX56" fmla="*/ 30257 w 3694450"/>
                <a:gd name="connsiteY56" fmla="*/ 2106468 h 3540753"/>
                <a:gd name="connsiteX57" fmla="*/ 20647 w 3694450"/>
                <a:gd name="connsiteY57" fmla="*/ 2062446 h 3540753"/>
                <a:gd name="connsiteX58" fmla="*/ 16427 w 3694450"/>
                <a:gd name="connsiteY58" fmla="*/ 2040371 h 3540753"/>
                <a:gd name="connsiteX59" fmla="*/ 12921 w 3694450"/>
                <a:gd name="connsiteY59" fmla="*/ 2018230 h 3540753"/>
                <a:gd name="connsiteX60" fmla="*/ 0 w 3694450"/>
                <a:gd name="connsiteY60" fmla="*/ 1840845 h 3540753"/>
                <a:gd name="connsiteX61" fmla="*/ 105769 w 3694450"/>
                <a:gd name="connsiteY61" fmla="*/ 1840845 h 3540753"/>
                <a:gd name="connsiteX62" fmla="*/ 123819 w 3694450"/>
                <a:gd name="connsiteY62" fmla="*/ 1996804 h 3540753"/>
                <a:gd name="connsiteX63" fmla="*/ 177125 w 3694450"/>
                <a:gd name="connsiteY63" fmla="*/ 2142698 h 3540753"/>
                <a:gd name="connsiteX64" fmla="*/ 214329 w 3694450"/>
                <a:gd name="connsiteY64" fmla="*/ 2211393 h 3540753"/>
                <a:gd name="connsiteX65" fmla="*/ 257052 w 3694450"/>
                <a:gd name="connsiteY65" fmla="*/ 2277879 h 3540753"/>
                <a:gd name="connsiteX66" fmla="*/ 355744 w 3694450"/>
                <a:gd name="connsiteY66" fmla="*/ 2406373 h 3540753"/>
                <a:gd name="connsiteX67" fmla="*/ 462551 w 3694450"/>
                <a:gd name="connsiteY67" fmla="*/ 2535841 h 3540753"/>
                <a:gd name="connsiteX68" fmla="*/ 515663 w 3694450"/>
                <a:gd name="connsiteY68" fmla="*/ 2603431 h 3540753"/>
                <a:gd name="connsiteX69" fmla="*/ 541180 w 3694450"/>
                <a:gd name="connsiteY69" fmla="*/ 2636610 h 3540753"/>
                <a:gd name="connsiteX70" fmla="*/ 566177 w 3694450"/>
                <a:gd name="connsiteY70" fmla="*/ 2668360 h 3540753"/>
                <a:gd name="connsiteX71" fmla="*/ 780961 w 3694450"/>
                <a:gd name="connsiteY71" fmla="*/ 2903012 h 3540753"/>
                <a:gd name="connsiteX72" fmla="*/ 895170 w 3694450"/>
                <a:gd name="connsiteY72" fmla="*/ 3008586 h 3540753"/>
                <a:gd name="connsiteX73" fmla="*/ 1014769 w 3694450"/>
                <a:gd name="connsiteY73" fmla="*/ 3105913 h 3540753"/>
                <a:gd name="connsiteX74" fmla="*/ 1281950 w 3694450"/>
                <a:gd name="connsiteY74" fmla="*/ 3259859 h 3540753"/>
                <a:gd name="connsiteX75" fmla="*/ 1431415 w 3694450"/>
                <a:gd name="connsiteY75" fmla="*/ 3303361 h 3540753"/>
                <a:gd name="connsiteX76" fmla="*/ 1469723 w 3694450"/>
                <a:gd name="connsiteY76" fmla="*/ 3311023 h 3540753"/>
                <a:gd name="connsiteX77" fmla="*/ 1508356 w 3694450"/>
                <a:gd name="connsiteY77" fmla="*/ 3317451 h 3540753"/>
                <a:gd name="connsiteX78" fmla="*/ 1586335 w 3694450"/>
                <a:gd name="connsiteY78" fmla="*/ 3326671 h 3540753"/>
                <a:gd name="connsiteX79" fmla="*/ 1625552 w 3694450"/>
                <a:gd name="connsiteY79" fmla="*/ 3329657 h 3540753"/>
                <a:gd name="connsiteX80" fmla="*/ 1664898 w 3694450"/>
                <a:gd name="connsiteY80" fmla="*/ 3331735 h 3540753"/>
                <a:gd name="connsiteX81" fmla="*/ 1704375 w 3694450"/>
                <a:gd name="connsiteY81" fmla="*/ 3332644 h 3540753"/>
                <a:gd name="connsiteX82" fmla="*/ 1743916 w 3694450"/>
                <a:gd name="connsiteY82" fmla="*/ 3332449 h 3540753"/>
                <a:gd name="connsiteX83" fmla="*/ 1763720 w 3694450"/>
                <a:gd name="connsiteY83" fmla="*/ 3332254 h 3540753"/>
                <a:gd name="connsiteX84" fmla="*/ 1782809 w 3694450"/>
                <a:gd name="connsiteY84" fmla="*/ 3331411 h 3540753"/>
                <a:gd name="connsiteX85" fmla="*/ 1801833 w 3694450"/>
                <a:gd name="connsiteY85" fmla="*/ 3330437 h 3540753"/>
                <a:gd name="connsiteX86" fmla="*/ 1820792 w 3694450"/>
                <a:gd name="connsiteY86" fmla="*/ 3328878 h 3540753"/>
                <a:gd name="connsiteX87" fmla="*/ 1895979 w 3694450"/>
                <a:gd name="connsiteY87" fmla="*/ 3319594 h 3540753"/>
                <a:gd name="connsiteX88" fmla="*/ 2182379 w 3694450"/>
                <a:gd name="connsiteY88" fmla="*/ 3225577 h 3540753"/>
                <a:gd name="connsiteX89" fmla="*/ 2446963 w 3694450"/>
                <a:gd name="connsiteY89" fmla="*/ 3060723 h 3540753"/>
                <a:gd name="connsiteX90" fmla="*/ 2511112 w 3694450"/>
                <a:gd name="connsiteY90" fmla="*/ 3012287 h 3540753"/>
                <a:gd name="connsiteX91" fmla="*/ 2575262 w 3694450"/>
                <a:gd name="connsiteY91" fmla="*/ 2962227 h 3540753"/>
                <a:gd name="connsiteX92" fmla="*/ 2705184 w 3694450"/>
                <a:gd name="connsiteY92" fmla="*/ 2858341 h 3540753"/>
                <a:gd name="connsiteX93" fmla="*/ 2972235 w 3694450"/>
                <a:gd name="connsiteY93" fmla="*/ 2657257 h 3540753"/>
                <a:gd name="connsiteX94" fmla="*/ 3221041 w 3694450"/>
                <a:gd name="connsiteY94" fmla="*/ 2457277 h 3540753"/>
                <a:gd name="connsiteX95" fmla="*/ 3419983 w 3694450"/>
                <a:gd name="connsiteY95" fmla="*/ 2228079 h 3540753"/>
                <a:gd name="connsiteX96" fmla="*/ 3487768 w 3694450"/>
                <a:gd name="connsiteY96" fmla="*/ 2094846 h 3540753"/>
                <a:gd name="connsiteX97" fmla="*/ 3529062 w 3694450"/>
                <a:gd name="connsiteY97" fmla="*/ 1949276 h 3540753"/>
                <a:gd name="connsiteX98" fmla="*/ 3540490 w 3694450"/>
                <a:gd name="connsiteY98" fmla="*/ 1872920 h 3540753"/>
                <a:gd name="connsiteX99" fmla="*/ 3542373 w 3694450"/>
                <a:gd name="connsiteY99" fmla="*/ 1853571 h 3540753"/>
                <a:gd name="connsiteX100" fmla="*/ 3543801 w 3694450"/>
                <a:gd name="connsiteY100" fmla="*/ 1833833 h 3540753"/>
                <a:gd name="connsiteX101" fmla="*/ 3545879 w 3694450"/>
                <a:gd name="connsiteY101" fmla="*/ 1793058 h 3540753"/>
                <a:gd name="connsiteX102" fmla="*/ 3542308 w 3694450"/>
                <a:gd name="connsiteY102" fmla="*/ 1630022 h 3540753"/>
                <a:gd name="connsiteX103" fmla="*/ 3519388 w 3694450"/>
                <a:gd name="connsiteY103" fmla="*/ 1468999 h 3540753"/>
                <a:gd name="connsiteX104" fmla="*/ 3480496 w 3694450"/>
                <a:gd name="connsiteY104" fmla="*/ 1311872 h 3540753"/>
                <a:gd name="connsiteX105" fmla="*/ 3380051 w 3694450"/>
                <a:gd name="connsiteY105" fmla="*/ 1007033 h 3540753"/>
                <a:gd name="connsiteX106" fmla="*/ 3311617 w 3694450"/>
                <a:gd name="connsiteY106" fmla="*/ 862307 h 3540753"/>
                <a:gd name="connsiteX107" fmla="*/ 3291684 w 3694450"/>
                <a:gd name="connsiteY107" fmla="*/ 827635 h 3540753"/>
                <a:gd name="connsiteX108" fmla="*/ 3270712 w 3694450"/>
                <a:gd name="connsiteY108" fmla="*/ 793612 h 3540753"/>
                <a:gd name="connsiteX109" fmla="*/ 3248506 w 3694450"/>
                <a:gd name="connsiteY109" fmla="*/ 760369 h 3540753"/>
                <a:gd name="connsiteX110" fmla="*/ 3225327 w 3694450"/>
                <a:gd name="connsiteY110" fmla="*/ 727840 h 3540753"/>
                <a:gd name="connsiteX111" fmla="*/ 3005868 w 3694450"/>
                <a:gd name="connsiteY111" fmla="*/ 498837 h 3540753"/>
                <a:gd name="connsiteX112" fmla="*/ 2741674 w 3694450"/>
                <a:gd name="connsiteY112" fmla="*/ 326257 h 3540753"/>
                <a:gd name="connsiteX113" fmla="*/ 2444366 w 3694450"/>
                <a:gd name="connsiteY113" fmla="*/ 217891 h 3540753"/>
                <a:gd name="connsiteX114" fmla="*/ 2128878 w 3694450"/>
                <a:gd name="connsiteY114" fmla="*/ 172960 h 3540753"/>
                <a:gd name="connsiteX115" fmla="*/ 1809170 w 3694450"/>
                <a:gd name="connsiteY115" fmla="*/ 184388 h 3540753"/>
                <a:gd name="connsiteX116" fmla="*/ 1495370 w 3694450"/>
                <a:gd name="connsiteY116" fmla="*/ 250355 h 3540753"/>
                <a:gd name="connsiteX117" fmla="*/ 1195205 w 3694450"/>
                <a:gd name="connsiteY117" fmla="*/ 365149 h 3540753"/>
                <a:gd name="connsiteX118" fmla="*/ 658830 w 3694450"/>
                <a:gd name="connsiteY118" fmla="*/ 717841 h 3540753"/>
                <a:gd name="connsiteX119" fmla="*/ 439566 w 3694450"/>
                <a:gd name="connsiteY119" fmla="*/ 953207 h 3540753"/>
                <a:gd name="connsiteX120" fmla="*/ 266207 w 3694450"/>
                <a:gd name="connsiteY120" fmla="*/ 1223504 h 3540753"/>
                <a:gd name="connsiteX121" fmla="*/ 148557 w 3694450"/>
                <a:gd name="connsiteY121" fmla="*/ 1522306 h 3540753"/>
                <a:gd name="connsiteX122" fmla="*/ 105769 w 3694450"/>
                <a:gd name="connsiteY122" fmla="*/ 1840845 h 354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694450" h="3540753">
                  <a:moveTo>
                    <a:pt x="0" y="1840845"/>
                  </a:moveTo>
                  <a:cubicBezTo>
                    <a:pt x="325" y="1724948"/>
                    <a:pt x="12401" y="1609050"/>
                    <a:pt x="36035" y="1495231"/>
                  </a:cubicBezTo>
                  <a:cubicBezTo>
                    <a:pt x="59604" y="1381476"/>
                    <a:pt x="95705" y="1269928"/>
                    <a:pt x="144336" y="1164095"/>
                  </a:cubicBezTo>
                  <a:cubicBezTo>
                    <a:pt x="242054" y="952428"/>
                    <a:pt x="383663" y="763031"/>
                    <a:pt x="550399" y="601748"/>
                  </a:cubicBezTo>
                  <a:cubicBezTo>
                    <a:pt x="633963" y="521107"/>
                    <a:pt x="724278" y="447543"/>
                    <a:pt x="819658" y="381446"/>
                  </a:cubicBezTo>
                  <a:cubicBezTo>
                    <a:pt x="915168" y="315413"/>
                    <a:pt x="1015678" y="256588"/>
                    <a:pt x="1120602" y="206528"/>
                  </a:cubicBezTo>
                  <a:cubicBezTo>
                    <a:pt x="1330711" y="107123"/>
                    <a:pt x="1556922" y="41415"/>
                    <a:pt x="1788652" y="13625"/>
                  </a:cubicBezTo>
                  <a:cubicBezTo>
                    <a:pt x="1904485" y="-74"/>
                    <a:pt x="2022005" y="-3386"/>
                    <a:pt x="2138293" y="3432"/>
                  </a:cubicBezTo>
                  <a:cubicBezTo>
                    <a:pt x="2254775" y="10509"/>
                    <a:pt x="2371191" y="27845"/>
                    <a:pt x="2484946" y="57257"/>
                  </a:cubicBezTo>
                  <a:cubicBezTo>
                    <a:pt x="2598701" y="86605"/>
                    <a:pt x="2709794" y="128159"/>
                    <a:pt x="2814783" y="182180"/>
                  </a:cubicBezTo>
                  <a:cubicBezTo>
                    <a:pt x="2919643" y="236201"/>
                    <a:pt x="3018919" y="302233"/>
                    <a:pt x="3107027" y="380797"/>
                  </a:cubicBezTo>
                  <a:cubicBezTo>
                    <a:pt x="3195200" y="459295"/>
                    <a:pt x="3272725" y="548702"/>
                    <a:pt x="3340705" y="643952"/>
                  </a:cubicBezTo>
                  <a:lnTo>
                    <a:pt x="3365897" y="679922"/>
                  </a:lnTo>
                  <a:lnTo>
                    <a:pt x="3390051" y="716542"/>
                  </a:lnTo>
                  <a:cubicBezTo>
                    <a:pt x="3397842" y="728879"/>
                    <a:pt x="3405828" y="741150"/>
                    <a:pt x="3413490" y="753551"/>
                  </a:cubicBezTo>
                  <a:lnTo>
                    <a:pt x="3436085" y="791080"/>
                  </a:lnTo>
                  <a:cubicBezTo>
                    <a:pt x="3465627" y="841465"/>
                    <a:pt x="3493482" y="892823"/>
                    <a:pt x="3518609" y="945480"/>
                  </a:cubicBezTo>
                  <a:cubicBezTo>
                    <a:pt x="3568994" y="1050794"/>
                    <a:pt x="3607821" y="1161628"/>
                    <a:pt x="3631585" y="1275317"/>
                  </a:cubicBezTo>
                  <a:cubicBezTo>
                    <a:pt x="3643402" y="1332195"/>
                    <a:pt x="3651648" y="1389527"/>
                    <a:pt x="3658075" y="1446924"/>
                  </a:cubicBezTo>
                  <a:cubicBezTo>
                    <a:pt x="3664633" y="1504256"/>
                    <a:pt x="3669893" y="1561523"/>
                    <a:pt x="3675282" y="1618660"/>
                  </a:cubicBezTo>
                  <a:cubicBezTo>
                    <a:pt x="3680411" y="1675862"/>
                    <a:pt x="3684956" y="1733064"/>
                    <a:pt x="3688982" y="1790396"/>
                  </a:cubicBezTo>
                  <a:lnTo>
                    <a:pt x="3691773" y="1833443"/>
                  </a:lnTo>
                  <a:cubicBezTo>
                    <a:pt x="3692293" y="1840521"/>
                    <a:pt x="3692618" y="1848117"/>
                    <a:pt x="3693007" y="1855584"/>
                  </a:cubicBezTo>
                  <a:cubicBezTo>
                    <a:pt x="3693397" y="1863051"/>
                    <a:pt x="3693786" y="1870583"/>
                    <a:pt x="3693916" y="1878114"/>
                  </a:cubicBezTo>
                  <a:cubicBezTo>
                    <a:pt x="3694890" y="1908176"/>
                    <a:pt x="3694565" y="1938498"/>
                    <a:pt x="3692682" y="1968884"/>
                  </a:cubicBezTo>
                  <a:cubicBezTo>
                    <a:pt x="3685670" y="2090496"/>
                    <a:pt x="3653011" y="2213016"/>
                    <a:pt x="3600224" y="2325407"/>
                  </a:cubicBezTo>
                  <a:cubicBezTo>
                    <a:pt x="3547567" y="2438123"/>
                    <a:pt x="3474977" y="2539282"/>
                    <a:pt x="3394725" y="2628169"/>
                  </a:cubicBezTo>
                  <a:cubicBezTo>
                    <a:pt x="3354599" y="2672775"/>
                    <a:pt x="3312461" y="2714589"/>
                    <a:pt x="3269478" y="2754390"/>
                  </a:cubicBezTo>
                  <a:cubicBezTo>
                    <a:pt x="3226495" y="2794192"/>
                    <a:pt x="3182928" y="2832499"/>
                    <a:pt x="3138907" y="2869119"/>
                  </a:cubicBezTo>
                  <a:cubicBezTo>
                    <a:pt x="3051058" y="2942683"/>
                    <a:pt x="2961262" y="3009754"/>
                    <a:pt x="2873673" y="3075852"/>
                  </a:cubicBezTo>
                  <a:lnTo>
                    <a:pt x="2806927" y="3126301"/>
                  </a:lnTo>
                  <a:cubicBezTo>
                    <a:pt x="2784332" y="3143247"/>
                    <a:pt x="2761542" y="3160324"/>
                    <a:pt x="2738362" y="3177075"/>
                  </a:cubicBezTo>
                  <a:cubicBezTo>
                    <a:pt x="2715248" y="3193892"/>
                    <a:pt x="2691873" y="3210643"/>
                    <a:pt x="2668110" y="3227200"/>
                  </a:cubicBezTo>
                  <a:cubicBezTo>
                    <a:pt x="2644281" y="3243627"/>
                    <a:pt x="2620257" y="3259924"/>
                    <a:pt x="2595649" y="3275896"/>
                  </a:cubicBezTo>
                  <a:cubicBezTo>
                    <a:pt x="2546693" y="3307906"/>
                    <a:pt x="2496179" y="3338942"/>
                    <a:pt x="2443522" y="3367316"/>
                  </a:cubicBezTo>
                  <a:cubicBezTo>
                    <a:pt x="2390930" y="3395820"/>
                    <a:pt x="2336520" y="3422311"/>
                    <a:pt x="2279902" y="3445036"/>
                  </a:cubicBezTo>
                  <a:cubicBezTo>
                    <a:pt x="2167186" y="3491135"/>
                    <a:pt x="2046094" y="3522235"/>
                    <a:pt x="1923834" y="3534442"/>
                  </a:cubicBezTo>
                  <a:cubicBezTo>
                    <a:pt x="1893252" y="3537364"/>
                    <a:pt x="1862671" y="3539572"/>
                    <a:pt x="1832154" y="3540221"/>
                  </a:cubicBezTo>
                  <a:lnTo>
                    <a:pt x="1809235" y="3540740"/>
                  </a:lnTo>
                  <a:cubicBezTo>
                    <a:pt x="1801638" y="3540805"/>
                    <a:pt x="1793976" y="3540610"/>
                    <a:pt x="1786380" y="3540610"/>
                  </a:cubicBezTo>
                  <a:lnTo>
                    <a:pt x="1763590" y="3540351"/>
                  </a:lnTo>
                  <a:lnTo>
                    <a:pt x="1741449" y="3539507"/>
                  </a:lnTo>
                  <a:cubicBezTo>
                    <a:pt x="1682494" y="3537623"/>
                    <a:pt x="1623409" y="3532949"/>
                    <a:pt x="1564584" y="3525417"/>
                  </a:cubicBezTo>
                  <a:cubicBezTo>
                    <a:pt x="1505694" y="3518275"/>
                    <a:pt x="1446933" y="3508016"/>
                    <a:pt x="1388822" y="3494381"/>
                  </a:cubicBezTo>
                  <a:cubicBezTo>
                    <a:pt x="1330776" y="3480616"/>
                    <a:pt x="1273184" y="3464319"/>
                    <a:pt x="1216177" y="3445750"/>
                  </a:cubicBezTo>
                  <a:cubicBezTo>
                    <a:pt x="1102357" y="3408286"/>
                    <a:pt x="989836" y="3361667"/>
                    <a:pt x="885691" y="3299530"/>
                  </a:cubicBezTo>
                  <a:cubicBezTo>
                    <a:pt x="781480" y="3237524"/>
                    <a:pt x="688438" y="3158895"/>
                    <a:pt x="607147" y="3071891"/>
                  </a:cubicBezTo>
                  <a:cubicBezTo>
                    <a:pt x="566307" y="3028454"/>
                    <a:pt x="529168" y="2982225"/>
                    <a:pt x="494236" y="2934892"/>
                  </a:cubicBezTo>
                  <a:cubicBezTo>
                    <a:pt x="459499" y="2887364"/>
                    <a:pt x="426451" y="2839122"/>
                    <a:pt x="395610" y="2789841"/>
                  </a:cubicBezTo>
                  <a:cubicBezTo>
                    <a:pt x="387689" y="2777635"/>
                    <a:pt x="380222" y="2765233"/>
                    <a:pt x="372560" y="2752897"/>
                  </a:cubicBezTo>
                  <a:lnTo>
                    <a:pt x="350549" y="2717056"/>
                  </a:lnTo>
                  <a:cubicBezTo>
                    <a:pt x="336460" y="2693877"/>
                    <a:pt x="321851" y="2670892"/>
                    <a:pt x="307112" y="2647583"/>
                  </a:cubicBezTo>
                  <a:lnTo>
                    <a:pt x="217121" y="2505649"/>
                  </a:lnTo>
                  <a:cubicBezTo>
                    <a:pt x="186929" y="2457277"/>
                    <a:pt x="157127" y="2407477"/>
                    <a:pt x="129273" y="2355599"/>
                  </a:cubicBezTo>
                  <a:cubicBezTo>
                    <a:pt x="115378" y="2329627"/>
                    <a:pt x="101938" y="2303202"/>
                    <a:pt x="89666" y="2276061"/>
                  </a:cubicBezTo>
                  <a:cubicBezTo>
                    <a:pt x="77460" y="2248856"/>
                    <a:pt x="66097" y="2221132"/>
                    <a:pt x="56033" y="2192823"/>
                  </a:cubicBezTo>
                  <a:cubicBezTo>
                    <a:pt x="46164" y="2164449"/>
                    <a:pt x="37399" y="2135686"/>
                    <a:pt x="30257" y="2106468"/>
                  </a:cubicBezTo>
                  <a:cubicBezTo>
                    <a:pt x="26880" y="2091859"/>
                    <a:pt x="23439" y="2077185"/>
                    <a:pt x="20647" y="2062446"/>
                  </a:cubicBezTo>
                  <a:lnTo>
                    <a:pt x="16427" y="2040371"/>
                  </a:lnTo>
                  <a:lnTo>
                    <a:pt x="12921" y="2018230"/>
                  </a:lnTo>
                  <a:cubicBezTo>
                    <a:pt x="3831" y="1959080"/>
                    <a:pt x="0" y="1899735"/>
                    <a:pt x="0" y="1840845"/>
                  </a:cubicBezTo>
                  <a:close/>
                  <a:moveTo>
                    <a:pt x="105769" y="1840845"/>
                  </a:moveTo>
                  <a:cubicBezTo>
                    <a:pt x="106353" y="1893697"/>
                    <a:pt x="111547" y="1946159"/>
                    <a:pt x="123819" y="1996804"/>
                  </a:cubicBezTo>
                  <a:cubicBezTo>
                    <a:pt x="135895" y="2047513"/>
                    <a:pt x="154660" y="2096015"/>
                    <a:pt x="177125" y="2142698"/>
                  </a:cubicBezTo>
                  <a:cubicBezTo>
                    <a:pt x="188488" y="2166008"/>
                    <a:pt x="201084" y="2188862"/>
                    <a:pt x="214329" y="2211393"/>
                  </a:cubicBezTo>
                  <a:cubicBezTo>
                    <a:pt x="227769" y="2233858"/>
                    <a:pt x="242119" y="2255999"/>
                    <a:pt x="257052" y="2277879"/>
                  </a:cubicBezTo>
                  <a:cubicBezTo>
                    <a:pt x="287309" y="2321511"/>
                    <a:pt x="320942" y="2363845"/>
                    <a:pt x="355744" y="2406373"/>
                  </a:cubicBezTo>
                  <a:cubicBezTo>
                    <a:pt x="390545" y="2448966"/>
                    <a:pt x="426905" y="2491559"/>
                    <a:pt x="462551" y="2535841"/>
                  </a:cubicBezTo>
                  <a:cubicBezTo>
                    <a:pt x="480406" y="2557916"/>
                    <a:pt x="498067" y="2580512"/>
                    <a:pt x="515663" y="2603431"/>
                  </a:cubicBezTo>
                  <a:lnTo>
                    <a:pt x="541180" y="2636610"/>
                  </a:lnTo>
                  <a:cubicBezTo>
                    <a:pt x="549555" y="2647193"/>
                    <a:pt x="557542" y="2658036"/>
                    <a:pt x="566177" y="2668360"/>
                  </a:cubicBezTo>
                  <a:cubicBezTo>
                    <a:pt x="633573" y="2752377"/>
                    <a:pt x="706683" y="2829707"/>
                    <a:pt x="780961" y="2903012"/>
                  </a:cubicBezTo>
                  <a:cubicBezTo>
                    <a:pt x="818295" y="2939502"/>
                    <a:pt x="856278" y="2974758"/>
                    <a:pt x="895170" y="3008586"/>
                  </a:cubicBezTo>
                  <a:cubicBezTo>
                    <a:pt x="934062" y="3042413"/>
                    <a:pt x="973669" y="3075137"/>
                    <a:pt x="1014769" y="3105913"/>
                  </a:cubicBezTo>
                  <a:cubicBezTo>
                    <a:pt x="1096644" y="3167596"/>
                    <a:pt x="1184946" y="3222720"/>
                    <a:pt x="1281950" y="3259859"/>
                  </a:cubicBezTo>
                  <a:cubicBezTo>
                    <a:pt x="1330321" y="3278429"/>
                    <a:pt x="1380446" y="3292648"/>
                    <a:pt x="1431415" y="3303361"/>
                  </a:cubicBezTo>
                  <a:cubicBezTo>
                    <a:pt x="1444206" y="3305893"/>
                    <a:pt x="1456867" y="3308815"/>
                    <a:pt x="1469723" y="3311023"/>
                  </a:cubicBezTo>
                  <a:lnTo>
                    <a:pt x="1508356" y="3317451"/>
                  </a:lnTo>
                  <a:cubicBezTo>
                    <a:pt x="1534262" y="3320892"/>
                    <a:pt x="1560169" y="3324528"/>
                    <a:pt x="1586335" y="3326671"/>
                  </a:cubicBezTo>
                  <a:cubicBezTo>
                    <a:pt x="1599385" y="3327904"/>
                    <a:pt x="1612436" y="3329073"/>
                    <a:pt x="1625552" y="3329657"/>
                  </a:cubicBezTo>
                  <a:cubicBezTo>
                    <a:pt x="1638667" y="3330307"/>
                    <a:pt x="1651718" y="3331346"/>
                    <a:pt x="1664898" y="3331735"/>
                  </a:cubicBezTo>
                  <a:lnTo>
                    <a:pt x="1704375" y="3332644"/>
                  </a:lnTo>
                  <a:cubicBezTo>
                    <a:pt x="1717491" y="3332969"/>
                    <a:pt x="1730736" y="3332514"/>
                    <a:pt x="1743916" y="3332449"/>
                  </a:cubicBezTo>
                  <a:lnTo>
                    <a:pt x="1763720" y="3332254"/>
                  </a:lnTo>
                  <a:cubicBezTo>
                    <a:pt x="1770148" y="3332060"/>
                    <a:pt x="1776446" y="3331670"/>
                    <a:pt x="1782809" y="3331411"/>
                  </a:cubicBezTo>
                  <a:cubicBezTo>
                    <a:pt x="1789172" y="3331086"/>
                    <a:pt x="1795535" y="3330891"/>
                    <a:pt x="1801833" y="3330437"/>
                  </a:cubicBezTo>
                  <a:lnTo>
                    <a:pt x="1820792" y="3328878"/>
                  </a:lnTo>
                  <a:cubicBezTo>
                    <a:pt x="1846049" y="3326866"/>
                    <a:pt x="1871112" y="3323489"/>
                    <a:pt x="1895979" y="3319594"/>
                  </a:cubicBezTo>
                  <a:cubicBezTo>
                    <a:pt x="1995515" y="3303101"/>
                    <a:pt x="2091219" y="3270832"/>
                    <a:pt x="2182379" y="3225577"/>
                  </a:cubicBezTo>
                  <a:cubicBezTo>
                    <a:pt x="2273864" y="3180841"/>
                    <a:pt x="2360933" y="3123574"/>
                    <a:pt x="2446963" y="3060723"/>
                  </a:cubicBezTo>
                  <a:cubicBezTo>
                    <a:pt x="2468454" y="3045075"/>
                    <a:pt x="2489816" y="3028778"/>
                    <a:pt x="2511112" y="3012287"/>
                  </a:cubicBezTo>
                  <a:cubicBezTo>
                    <a:pt x="2532539" y="2995860"/>
                    <a:pt x="2553900" y="2979173"/>
                    <a:pt x="2575262" y="2962227"/>
                  </a:cubicBezTo>
                  <a:lnTo>
                    <a:pt x="2705184" y="2858341"/>
                  </a:lnTo>
                  <a:cubicBezTo>
                    <a:pt x="2794331" y="2787634"/>
                    <a:pt x="2884322" y="2721796"/>
                    <a:pt x="2972235" y="2657257"/>
                  </a:cubicBezTo>
                  <a:cubicBezTo>
                    <a:pt x="3060084" y="2592718"/>
                    <a:pt x="3144620" y="2527530"/>
                    <a:pt x="3221041" y="2457277"/>
                  </a:cubicBezTo>
                  <a:cubicBezTo>
                    <a:pt x="3297462" y="2387154"/>
                    <a:pt x="3366481" y="2312421"/>
                    <a:pt x="3419983" y="2228079"/>
                  </a:cubicBezTo>
                  <a:cubicBezTo>
                    <a:pt x="3446733" y="2185941"/>
                    <a:pt x="3469588" y="2141529"/>
                    <a:pt x="3487768" y="2094846"/>
                  </a:cubicBezTo>
                  <a:cubicBezTo>
                    <a:pt x="3506078" y="2048227"/>
                    <a:pt x="3519258" y="1999401"/>
                    <a:pt x="3529062" y="1949276"/>
                  </a:cubicBezTo>
                  <a:cubicBezTo>
                    <a:pt x="3533932" y="1924213"/>
                    <a:pt x="3537828" y="1898697"/>
                    <a:pt x="3540490" y="1872920"/>
                  </a:cubicBezTo>
                  <a:cubicBezTo>
                    <a:pt x="3541269" y="1866492"/>
                    <a:pt x="3541789" y="1859999"/>
                    <a:pt x="3542373" y="1853571"/>
                  </a:cubicBezTo>
                  <a:cubicBezTo>
                    <a:pt x="3542892" y="1847078"/>
                    <a:pt x="3543542" y="1840715"/>
                    <a:pt x="3543801" y="1833833"/>
                  </a:cubicBezTo>
                  <a:lnTo>
                    <a:pt x="3545879" y="1793058"/>
                  </a:lnTo>
                  <a:cubicBezTo>
                    <a:pt x="3547762" y="1738648"/>
                    <a:pt x="3546593" y="1684173"/>
                    <a:pt x="3542308" y="1630022"/>
                  </a:cubicBezTo>
                  <a:cubicBezTo>
                    <a:pt x="3538153" y="1575807"/>
                    <a:pt x="3530166" y="1522046"/>
                    <a:pt x="3519388" y="1468999"/>
                  </a:cubicBezTo>
                  <a:cubicBezTo>
                    <a:pt x="3508480" y="1415953"/>
                    <a:pt x="3494845" y="1363620"/>
                    <a:pt x="3480496" y="1311872"/>
                  </a:cubicBezTo>
                  <a:cubicBezTo>
                    <a:pt x="3451862" y="1208311"/>
                    <a:pt x="3420242" y="1106114"/>
                    <a:pt x="3380051" y="1007033"/>
                  </a:cubicBezTo>
                  <a:cubicBezTo>
                    <a:pt x="3359924" y="957557"/>
                    <a:pt x="3337458" y="908990"/>
                    <a:pt x="3311617" y="862307"/>
                  </a:cubicBezTo>
                  <a:cubicBezTo>
                    <a:pt x="3305319" y="850555"/>
                    <a:pt x="3298371" y="839127"/>
                    <a:pt x="3291684" y="827635"/>
                  </a:cubicBezTo>
                  <a:cubicBezTo>
                    <a:pt x="3284801" y="816208"/>
                    <a:pt x="3277659" y="804975"/>
                    <a:pt x="3270712" y="793612"/>
                  </a:cubicBezTo>
                  <a:lnTo>
                    <a:pt x="3248506" y="760369"/>
                  </a:lnTo>
                  <a:lnTo>
                    <a:pt x="3225327" y="727840"/>
                  </a:lnTo>
                  <a:cubicBezTo>
                    <a:pt x="3161891" y="642329"/>
                    <a:pt x="3087418" y="565843"/>
                    <a:pt x="3005868" y="498837"/>
                  </a:cubicBezTo>
                  <a:cubicBezTo>
                    <a:pt x="2924513" y="431636"/>
                    <a:pt x="2836145" y="373200"/>
                    <a:pt x="2741674" y="326257"/>
                  </a:cubicBezTo>
                  <a:cubicBezTo>
                    <a:pt x="2647268" y="279183"/>
                    <a:pt x="2547343" y="243083"/>
                    <a:pt x="2444366" y="217891"/>
                  </a:cubicBezTo>
                  <a:cubicBezTo>
                    <a:pt x="2341389" y="192634"/>
                    <a:pt x="2235556" y="178090"/>
                    <a:pt x="2128878" y="172960"/>
                  </a:cubicBezTo>
                  <a:cubicBezTo>
                    <a:pt x="2022005" y="167571"/>
                    <a:pt x="1915263" y="171142"/>
                    <a:pt x="1809170" y="184388"/>
                  </a:cubicBezTo>
                  <a:cubicBezTo>
                    <a:pt x="1703141" y="197698"/>
                    <a:pt x="1598087" y="219968"/>
                    <a:pt x="1495370" y="250355"/>
                  </a:cubicBezTo>
                  <a:cubicBezTo>
                    <a:pt x="1392588" y="280612"/>
                    <a:pt x="1292338" y="319764"/>
                    <a:pt x="1195205" y="365149"/>
                  </a:cubicBezTo>
                  <a:cubicBezTo>
                    <a:pt x="1000354" y="454945"/>
                    <a:pt x="818425" y="574024"/>
                    <a:pt x="658830" y="717841"/>
                  </a:cubicBezTo>
                  <a:cubicBezTo>
                    <a:pt x="579293" y="789976"/>
                    <a:pt x="505599" y="868670"/>
                    <a:pt x="439566" y="953207"/>
                  </a:cubicBezTo>
                  <a:cubicBezTo>
                    <a:pt x="373404" y="1037614"/>
                    <a:pt x="315033" y="1128124"/>
                    <a:pt x="266207" y="1223504"/>
                  </a:cubicBezTo>
                  <a:cubicBezTo>
                    <a:pt x="217381" y="1318820"/>
                    <a:pt x="176736" y="1418615"/>
                    <a:pt x="148557" y="1522306"/>
                  </a:cubicBezTo>
                  <a:cubicBezTo>
                    <a:pt x="120378" y="1625737"/>
                    <a:pt x="105704" y="1733259"/>
                    <a:pt x="105769" y="1840845"/>
                  </a:cubicBezTo>
                  <a:close/>
                </a:path>
              </a:pathLst>
            </a:custGeom>
            <a:solidFill>
              <a:schemeClr val="bg1">
                <a:alpha val="30000"/>
              </a:schemeClr>
            </a:solidFill>
            <a:ln w="6477" cap="flat">
              <a:noFill/>
              <a:prstDash val="solid"/>
              <a:miter/>
            </a:ln>
          </p:spPr>
          <p:txBody>
            <a:bodyPr rtlCol="0" anchor="ctr"/>
            <a:lstStyle/>
            <a:p>
              <a:endParaRPr lang="en-US"/>
            </a:p>
          </p:txBody>
        </p:sp>
        <p:sp useBgFill="1">
          <p:nvSpPr>
            <p:cNvPr id="71" name="Freeform: Shape 70">
              <a:extLst>
                <a:ext uri="{FF2B5EF4-FFF2-40B4-BE49-F238E27FC236}">
                  <a16:creationId xmlns:a16="http://schemas.microsoft.com/office/drawing/2014/main" id="{E60A3343-3E63-4D54-9B58-ED345ED11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5681" y="505450"/>
              <a:ext cx="3895714" cy="3896752"/>
            </a:xfrm>
            <a:custGeom>
              <a:avLst/>
              <a:gdLst>
                <a:gd name="connsiteX0" fmla="*/ 3635675 w 3895714"/>
                <a:gd name="connsiteY0" fmla="*/ 975357 h 3896752"/>
                <a:gd name="connsiteX1" fmla="*/ 2951718 w 3895714"/>
                <a:gd name="connsiteY1" fmla="*/ 278738 h 3896752"/>
                <a:gd name="connsiteX2" fmla="*/ 2920942 w 3895714"/>
                <a:gd name="connsiteY2" fmla="*/ 258805 h 3896752"/>
                <a:gd name="connsiteX3" fmla="*/ 2584417 w 3895714"/>
                <a:gd name="connsiteY3" fmla="*/ 96808 h 3896752"/>
                <a:gd name="connsiteX4" fmla="*/ 2218609 w 3895714"/>
                <a:gd name="connsiteY4" fmla="*/ 12661 h 3896752"/>
                <a:gd name="connsiteX5" fmla="*/ 2009604 w 3895714"/>
                <a:gd name="connsiteY5" fmla="*/ 0 h 3896752"/>
                <a:gd name="connsiteX6" fmla="*/ 1963440 w 3895714"/>
                <a:gd name="connsiteY6" fmla="*/ 584 h 3896752"/>
                <a:gd name="connsiteX7" fmla="*/ 1957467 w 3895714"/>
                <a:gd name="connsiteY7" fmla="*/ 519 h 3896752"/>
                <a:gd name="connsiteX8" fmla="*/ 1947857 w 3895714"/>
                <a:gd name="connsiteY8" fmla="*/ 390 h 3896752"/>
                <a:gd name="connsiteX9" fmla="*/ 1189686 w 3895714"/>
                <a:gd name="connsiteY9" fmla="*/ 153491 h 3896752"/>
                <a:gd name="connsiteX10" fmla="*/ 570527 w 3895714"/>
                <a:gd name="connsiteY10" fmla="*/ 570917 h 3896752"/>
                <a:gd name="connsiteX11" fmla="*/ 153102 w 3895714"/>
                <a:gd name="connsiteY11" fmla="*/ 1190076 h 3896752"/>
                <a:gd name="connsiteX12" fmla="*/ 0 w 3895714"/>
                <a:gd name="connsiteY12" fmla="*/ 1948247 h 3896752"/>
                <a:gd name="connsiteX13" fmla="*/ 265558 w 3895714"/>
                <a:gd name="connsiteY13" fmla="*/ 2930616 h 3896752"/>
                <a:gd name="connsiteX14" fmla="*/ 962241 w 3895714"/>
                <a:gd name="connsiteY14" fmla="*/ 3628598 h 3896752"/>
                <a:gd name="connsiteX15" fmla="*/ 1094891 w 3895714"/>
                <a:gd name="connsiteY15" fmla="*/ 3712940 h 3896752"/>
                <a:gd name="connsiteX16" fmla="*/ 1271691 w 3895714"/>
                <a:gd name="connsiteY16" fmla="*/ 3794490 h 3896752"/>
                <a:gd name="connsiteX17" fmla="*/ 1457322 w 3895714"/>
                <a:gd name="connsiteY17" fmla="*/ 3850589 h 3896752"/>
                <a:gd name="connsiteX18" fmla="*/ 1646589 w 3895714"/>
                <a:gd name="connsiteY18" fmla="*/ 3882988 h 3896752"/>
                <a:gd name="connsiteX19" fmla="*/ 1729632 w 3895714"/>
                <a:gd name="connsiteY19" fmla="*/ 3891104 h 3896752"/>
                <a:gd name="connsiteX20" fmla="*/ 1741190 w 3895714"/>
                <a:gd name="connsiteY20" fmla="*/ 3892078 h 3896752"/>
                <a:gd name="connsiteX21" fmla="*/ 1741579 w 3895714"/>
                <a:gd name="connsiteY21" fmla="*/ 3892143 h 3896752"/>
                <a:gd name="connsiteX22" fmla="*/ 1741969 w 3895714"/>
                <a:gd name="connsiteY22" fmla="*/ 3892143 h 3896752"/>
                <a:gd name="connsiteX23" fmla="*/ 1754500 w 3895714"/>
                <a:gd name="connsiteY23" fmla="*/ 3892792 h 3896752"/>
                <a:gd name="connsiteX24" fmla="*/ 1836634 w 3895714"/>
                <a:gd name="connsiteY24" fmla="*/ 3896104 h 3896752"/>
                <a:gd name="connsiteX25" fmla="*/ 1845075 w 3895714"/>
                <a:gd name="connsiteY25" fmla="*/ 3896299 h 3896752"/>
                <a:gd name="connsiteX26" fmla="*/ 1874747 w 3895714"/>
                <a:gd name="connsiteY26" fmla="*/ 3896753 h 3896752"/>
                <a:gd name="connsiteX27" fmla="*/ 1884617 w 3895714"/>
                <a:gd name="connsiteY27" fmla="*/ 3896688 h 3896752"/>
                <a:gd name="connsiteX28" fmla="*/ 1908381 w 3895714"/>
                <a:gd name="connsiteY28" fmla="*/ 3896558 h 3896752"/>
                <a:gd name="connsiteX29" fmla="*/ 1908770 w 3895714"/>
                <a:gd name="connsiteY29" fmla="*/ 3896558 h 3896752"/>
                <a:gd name="connsiteX30" fmla="*/ 1909160 w 3895714"/>
                <a:gd name="connsiteY30" fmla="*/ 3896558 h 3896752"/>
                <a:gd name="connsiteX31" fmla="*/ 1925327 w 3895714"/>
                <a:gd name="connsiteY31" fmla="*/ 3895974 h 3896752"/>
                <a:gd name="connsiteX32" fmla="*/ 1932729 w 3895714"/>
                <a:gd name="connsiteY32" fmla="*/ 3896104 h 3896752"/>
                <a:gd name="connsiteX33" fmla="*/ 1947857 w 3895714"/>
                <a:gd name="connsiteY33" fmla="*/ 3896299 h 3896752"/>
                <a:gd name="connsiteX34" fmla="*/ 2706028 w 3895714"/>
                <a:gd name="connsiteY34" fmla="*/ 3743197 h 3896752"/>
                <a:gd name="connsiteX35" fmla="*/ 3325187 w 3895714"/>
                <a:gd name="connsiteY35" fmla="*/ 3325771 h 3896752"/>
                <a:gd name="connsiteX36" fmla="*/ 3742612 w 3895714"/>
                <a:gd name="connsiteY36" fmla="*/ 2706612 h 3896752"/>
                <a:gd name="connsiteX37" fmla="*/ 3895714 w 3895714"/>
                <a:gd name="connsiteY37" fmla="*/ 1948247 h 3896752"/>
                <a:gd name="connsiteX38" fmla="*/ 3635675 w 3895714"/>
                <a:gd name="connsiteY38" fmla="*/ 975357 h 3896752"/>
                <a:gd name="connsiteX39" fmla="*/ 2988922 w 3895714"/>
                <a:gd name="connsiteY39" fmla="*/ 3083068 h 3896752"/>
                <a:gd name="connsiteX40" fmla="*/ 2871271 w 3895714"/>
                <a:gd name="connsiteY40" fmla="*/ 3175202 h 3896752"/>
                <a:gd name="connsiteX41" fmla="*/ 2801473 w 3895714"/>
                <a:gd name="connsiteY41" fmla="*/ 3231040 h 3896752"/>
                <a:gd name="connsiteX42" fmla="*/ 2733038 w 3895714"/>
                <a:gd name="connsiteY42" fmla="*/ 3284412 h 3896752"/>
                <a:gd name="connsiteX43" fmla="*/ 2594416 w 3895714"/>
                <a:gd name="connsiteY43" fmla="*/ 3385116 h 3896752"/>
                <a:gd name="connsiteX44" fmla="*/ 2452612 w 3895714"/>
                <a:gd name="connsiteY44" fmla="*/ 3473678 h 3896752"/>
                <a:gd name="connsiteX45" fmla="*/ 2306458 w 3895714"/>
                <a:gd name="connsiteY45" fmla="*/ 3546139 h 3896752"/>
                <a:gd name="connsiteX46" fmla="*/ 1998696 w 3895714"/>
                <a:gd name="connsiteY46" fmla="*/ 3629312 h 3896752"/>
                <a:gd name="connsiteX47" fmla="*/ 1919094 w 3895714"/>
                <a:gd name="connsiteY47" fmla="*/ 3636259 h 3896752"/>
                <a:gd name="connsiteX48" fmla="*/ 1898771 w 3895714"/>
                <a:gd name="connsiteY48" fmla="*/ 3637299 h 3896752"/>
                <a:gd name="connsiteX49" fmla="*/ 1878578 w 3895714"/>
                <a:gd name="connsiteY49" fmla="*/ 3637818 h 3896752"/>
                <a:gd name="connsiteX50" fmla="*/ 1878383 w 3895714"/>
                <a:gd name="connsiteY50" fmla="*/ 3637818 h 3896752"/>
                <a:gd name="connsiteX51" fmla="*/ 1878189 w 3895714"/>
                <a:gd name="connsiteY51" fmla="*/ 3637818 h 3896752"/>
                <a:gd name="connsiteX52" fmla="*/ 1856697 w 3895714"/>
                <a:gd name="connsiteY52" fmla="*/ 3638143 h 3896752"/>
                <a:gd name="connsiteX53" fmla="*/ 1845660 w 3895714"/>
                <a:gd name="connsiteY53" fmla="*/ 3638078 h 3896752"/>
                <a:gd name="connsiteX54" fmla="*/ 1837284 w 3895714"/>
                <a:gd name="connsiteY54" fmla="*/ 3638078 h 3896752"/>
                <a:gd name="connsiteX55" fmla="*/ 1670482 w 3895714"/>
                <a:gd name="connsiteY55" fmla="*/ 3630806 h 3896752"/>
                <a:gd name="connsiteX56" fmla="*/ 1589906 w 3895714"/>
                <a:gd name="connsiteY56" fmla="*/ 3621651 h 3896752"/>
                <a:gd name="connsiteX57" fmla="*/ 1509654 w 3895714"/>
                <a:gd name="connsiteY57" fmla="*/ 3608146 h 3896752"/>
                <a:gd name="connsiteX58" fmla="*/ 1351488 w 3895714"/>
                <a:gd name="connsiteY58" fmla="*/ 3567176 h 3896752"/>
                <a:gd name="connsiteX59" fmla="*/ 1200010 w 3895714"/>
                <a:gd name="connsiteY59" fmla="*/ 3507961 h 3896752"/>
                <a:gd name="connsiteX60" fmla="*/ 1199880 w 3895714"/>
                <a:gd name="connsiteY60" fmla="*/ 3507896 h 3896752"/>
                <a:gd name="connsiteX61" fmla="*/ 1199750 w 3895714"/>
                <a:gd name="connsiteY61" fmla="*/ 3507831 h 3896752"/>
                <a:gd name="connsiteX62" fmla="*/ 1056258 w 3895714"/>
                <a:gd name="connsiteY62" fmla="*/ 3429462 h 3896752"/>
                <a:gd name="connsiteX63" fmla="*/ 795700 w 3895714"/>
                <a:gd name="connsiteY63" fmla="*/ 3220197 h 3896752"/>
                <a:gd name="connsiteX64" fmla="*/ 679218 w 3895714"/>
                <a:gd name="connsiteY64" fmla="*/ 3094366 h 3896752"/>
                <a:gd name="connsiteX65" fmla="*/ 628444 w 3895714"/>
                <a:gd name="connsiteY65" fmla="*/ 3032814 h 3896752"/>
                <a:gd name="connsiteX66" fmla="*/ 624158 w 3895714"/>
                <a:gd name="connsiteY66" fmla="*/ 3027489 h 3896752"/>
                <a:gd name="connsiteX67" fmla="*/ 615653 w 3895714"/>
                <a:gd name="connsiteY67" fmla="*/ 3016516 h 3896752"/>
                <a:gd name="connsiteX68" fmla="*/ 571566 w 3895714"/>
                <a:gd name="connsiteY68" fmla="*/ 2958405 h 3896752"/>
                <a:gd name="connsiteX69" fmla="*/ 571436 w 3895714"/>
                <a:gd name="connsiteY69" fmla="*/ 2958275 h 3896752"/>
                <a:gd name="connsiteX70" fmla="*/ 571306 w 3895714"/>
                <a:gd name="connsiteY70" fmla="*/ 2958146 h 3896752"/>
                <a:gd name="connsiteX71" fmla="*/ 546114 w 3895714"/>
                <a:gd name="connsiteY71" fmla="*/ 2923863 h 3896752"/>
                <a:gd name="connsiteX72" fmla="*/ 518000 w 3895714"/>
                <a:gd name="connsiteY72" fmla="*/ 2885685 h 3896752"/>
                <a:gd name="connsiteX73" fmla="*/ 463006 w 3895714"/>
                <a:gd name="connsiteY73" fmla="*/ 2813809 h 3896752"/>
                <a:gd name="connsiteX74" fmla="*/ 419503 w 3895714"/>
                <a:gd name="connsiteY74" fmla="*/ 2758036 h 3896752"/>
                <a:gd name="connsiteX75" fmla="*/ 353731 w 3895714"/>
                <a:gd name="connsiteY75" fmla="*/ 2672979 h 3896752"/>
                <a:gd name="connsiteX76" fmla="*/ 301593 w 3895714"/>
                <a:gd name="connsiteY76" fmla="*/ 2602207 h 3896752"/>
                <a:gd name="connsiteX77" fmla="*/ 253351 w 3895714"/>
                <a:gd name="connsiteY77" fmla="*/ 2530072 h 3896752"/>
                <a:gd name="connsiteX78" fmla="*/ 209849 w 3895714"/>
                <a:gd name="connsiteY78" fmla="*/ 2455728 h 3896752"/>
                <a:gd name="connsiteX79" fmla="*/ 209719 w 3895714"/>
                <a:gd name="connsiteY79" fmla="*/ 2455469 h 3896752"/>
                <a:gd name="connsiteX80" fmla="*/ 209589 w 3895714"/>
                <a:gd name="connsiteY80" fmla="*/ 2455209 h 3896752"/>
                <a:gd name="connsiteX81" fmla="*/ 194916 w 3895714"/>
                <a:gd name="connsiteY81" fmla="*/ 2426770 h 3896752"/>
                <a:gd name="connsiteX82" fmla="*/ 190241 w 3895714"/>
                <a:gd name="connsiteY82" fmla="*/ 2417356 h 3896752"/>
                <a:gd name="connsiteX83" fmla="*/ 185111 w 3895714"/>
                <a:gd name="connsiteY83" fmla="*/ 2406188 h 3896752"/>
                <a:gd name="connsiteX84" fmla="*/ 172840 w 3895714"/>
                <a:gd name="connsiteY84" fmla="*/ 2378658 h 3896752"/>
                <a:gd name="connsiteX85" fmla="*/ 172710 w 3895714"/>
                <a:gd name="connsiteY85" fmla="*/ 2378398 h 3896752"/>
                <a:gd name="connsiteX86" fmla="*/ 172580 w 3895714"/>
                <a:gd name="connsiteY86" fmla="*/ 2378139 h 3896752"/>
                <a:gd name="connsiteX87" fmla="*/ 121871 w 3895714"/>
                <a:gd name="connsiteY87" fmla="*/ 2215298 h 3896752"/>
                <a:gd name="connsiteX88" fmla="*/ 105249 w 3895714"/>
                <a:gd name="connsiteY88" fmla="*/ 2044925 h 3896752"/>
                <a:gd name="connsiteX89" fmla="*/ 145245 w 3895714"/>
                <a:gd name="connsiteY89" fmla="*/ 1699376 h 3896752"/>
                <a:gd name="connsiteX90" fmla="*/ 194656 w 3895714"/>
                <a:gd name="connsiteY90" fmla="*/ 1532639 h 3896752"/>
                <a:gd name="connsiteX91" fmla="*/ 194786 w 3895714"/>
                <a:gd name="connsiteY91" fmla="*/ 1532379 h 3896752"/>
                <a:gd name="connsiteX92" fmla="*/ 194851 w 3895714"/>
                <a:gd name="connsiteY92" fmla="*/ 1532119 h 3896752"/>
                <a:gd name="connsiteX93" fmla="*/ 204330 w 3895714"/>
                <a:gd name="connsiteY93" fmla="*/ 1506473 h 3896752"/>
                <a:gd name="connsiteX94" fmla="*/ 210044 w 3895714"/>
                <a:gd name="connsiteY94" fmla="*/ 1491474 h 3896752"/>
                <a:gd name="connsiteX95" fmla="*/ 224848 w 3895714"/>
                <a:gd name="connsiteY95" fmla="*/ 1454530 h 3896752"/>
                <a:gd name="connsiteX96" fmla="*/ 226146 w 3895714"/>
                <a:gd name="connsiteY96" fmla="*/ 1451413 h 3896752"/>
                <a:gd name="connsiteX97" fmla="*/ 234587 w 3895714"/>
                <a:gd name="connsiteY97" fmla="*/ 1431545 h 3896752"/>
                <a:gd name="connsiteX98" fmla="*/ 243547 w 3895714"/>
                <a:gd name="connsiteY98" fmla="*/ 1411742 h 3896752"/>
                <a:gd name="connsiteX99" fmla="*/ 261792 w 3895714"/>
                <a:gd name="connsiteY99" fmla="*/ 1372655 h 3896752"/>
                <a:gd name="connsiteX100" fmla="*/ 261857 w 3895714"/>
                <a:gd name="connsiteY100" fmla="*/ 1372460 h 3896752"/>
                <a:gd name="connsiteX101" fmla="*/ 261922 w 3895714"/>
                <a:gd name="connsiteY101" fmla="*/ 1372265 h 3896752"/>
                <a:gd name="connsiteX102" fmla="*/ 345095 w 3895714"/>
                <a:gd name="connsiteY102" fmla="*/ 1220138 h 3896752"/>
                <a:gd name="connsiteX103" fmla="*/ 442813 w 3895714"/>
                <a:gd name="connsiteY103" fmla="*/ 1077619 h 3896752"/>
                <a:gd name="connsiteX104" fmla="*/ 672400 w 3895714"/>
                <a:gd name="connsiteY104" fmla="*/ 821476 h 3896752"/>
                <a:gd name="connsiteX105" fmla="*/ 801283 w 3895714"/>
                <a:gd name="connsiteY105" fmla="*/ 708371 h 3896752"/>
                <a:gd name="connsiteX106" fmla="*/ 834397 w 3895714"/>
                <a:gd name="connsiteY106" fmla="*/ 681945 h 3896752"/>
                <a:gd name="connsiteX107" fmla="*/ 840111 w 3895714"/>
                <a:gd name="connsiteY107" fmla="*/ 677465 h 3896752"/>
                <a:gd name="connsiteX108" fmla="*/ 868355 w 3895714"/>
                <a:gd name="connsiteY108" fmla="*/ 655843 h 3896752"/>
                <a:gd name="connsiteX109" fmla="*/ 868485 w 3895714"/>
                <a:gd name="connsiteY109" fmla="*/ 655714 h 3896752"/>
                <a:gd name="connsiteX110" fmla="*/ 868614 w 3895714"/>
                <a:gd name="connsiteY110" fmla="*/ 655584 h 3896752"/>
                <a:gd name="connsiteX111" fmla="*/ 937439 w 3895714"/>
                <a:gd name="connsiteY111" fmla="*/ 605264 h 3896752"/>
                <a:gd name="connsiteX112" fmla="*/ 1228578 w 3895714"/>
                <a:gd name="connsiteY112" fmla="*/ 430476 h 3896752"/>
                <a:gd name="connsiteX113" fmla="*/ 1382070 w 3895714"/>
                <a:gd name="connsiteY113" fmla="*/ 359315 h 3896752"/>
                <a:gd name="connsiteX114" fmla="*/ 1540171 w 3895714"/>
                <a:gd name="connsiteY114" fmla="*/ 300489 h 3896752"/>
                <a:gd name="connsiteX115" fmla="*/ 1702167 w 3895714"/>
                <a:gd name="connsiteY115" fmla="*/ 254390 h 3896752"/>
                <a:gd name="connsiteX116" fmla="*/ 1867151 w 3895714"/>
                <a:gd name="connsiteY116" fmla="*/ 222186 h 3896752"/>
                <a:gd name="connsiteX117" fmla="*/ 2129917 w 3895714"/>
                <a:gd name="connsiteY117" fmla="*/ 202642 h 3896752"/>
                <a:gd name="connsiteX118" fmla="*/ 2202767 w 3895714"/>
                <a:gd name="connsiteY118" fmla="*/ 204200 h 3896752"/>
                <a:gd name="connsiteX119" fmla="*/ 2369633 w 3895714"/>
                <a:gd name="connsiteY119" fmla="*/ 218744 h 3896752"/>
                <a:gd name="connsiteX120" fmla="*/ 2535071 w 3895714"/>
                <a:gd name="connsiteY120" fmla="*/ 251144 h 3896752"/>
                <a:gd name="connsiteX121" fmla="*/ 2851014 w 3895714"/>
                <a:gd name="connsiteY121" fmla="*/ 373534 h 3896752"/>
                <a:gd name="connsiteX122" fmla="*/ 2995869 w 3895714"/>
                <a:gd name="connsiteY122" fmla="*/ 463980 h 3896752"/>
                <a:gd name="connsiteX123" fmla="*/ 3128323 w 3895714"/>
                <a:gd name="connsiteY123" fmla="*/ 572475 h 3896752"/>
                <a:gd name="connsiteX124" fmla="*/ 3350899 w 3895714"/>
                <a:gd name="connsiteY124" fmla="*/ 834397 h 3896752"/>
                <a:gd name="connsiteX125" fmla="*/ 3439721 w 3895714"/>
                <a:gd name="connsiteY125" fmla="*/ 982759 h 3896752"/>
                <a:gd name="connsiteX126" fmla="*/ 3478678 w 3895714"/>
                <a:gd name="connsiteY126" fmla="*/ 1060284 h 3896752"/>
                <a:gd name="connsiteX127" fmla="*/ 3513674 w 3895714"/>
                <a:gd name="connsiteY127" fmla="*/ 1139496 h 3896752"/>
                <a:gd name="connsiteX128" fmla="*/ 3618599 w 3895714"/>
                <a:gd name="connsiteY128" fmla="*/ 1469918 h 3896752"/>
                <a:gd name="connsiteX129" fmla="*/ 3670801 w 3895714"/>
                <a:gd name="connsiteY129" fmla="*/ 1812936 h 3896752"/>
                <a:gd name="connsiteX130" fmla="*/ 3679372 w 3895714"/>
                <a:gd name="connsiteY130" fmla="*/ 1986165 h 3896752"/>
                <a:gd name="connsiteX131" fmla="*/ 3679762 w 3895714"/>
                <a:gd name="connsiteY131" fmla="*/ 2017266 h 3896752"/>
                <a:gd name="connsiteX132" fmla="*/ 3679827 w 3895714"/>
                <a:gd name="connsiteY132" fmla="*/ 2029667 h 3896752"/>
                <a:gd name="connsiteX133" fmla="*/ 3679632 w 3895714"/>
                <a:gd name="connsiteY133" fmla="*/ 2068884 h 3896752"/>
                <a:gd name="connsiteX134" fmla="*/ 3679567 w 3895714"/>
                <a:gd name="connsiteY134" fmla="*/ 2072065 h 3896752"/>
                <a:gd name="connsiteX135" fmla="*/ 3674697 w 3895714"/>
                <a:gd name="connsiteY135" fmla="*/ 2154200 h 3896752"/>
                <a:gd name="connsiteX136" fmla="*/ 3588667 w 3895714"/>
                <a:gd name="connsiteY136" fmla="*/ 2462286 h 3896752"/>
                <a:gd name="connsiteX137" fmla="*/ 3506338 w 3895714"/>
                <a:gd name="connsiteY137" fmla="*/ 2599870 h 3896752"/>
                <a:gd name="connsiteX138" fmla="*/ 3402257 w 3895714"/>
                <a:gd name="connsiteY138" fmla="*/ 2726221 h 3896752"/>
                <a:gd name="connsiteX139" fmla="*/ 3150594 w 3895714"/>
                <a:gd name="connsiteY139" fmla="*/ 2955289 h 3896752"/>
                <a:gd name="connsiteX140" fmla="*/ 2988922 w 3895714"/>
                <a:gd name="connsiteY140" fmla="*/ 3083068 h 3896752"/>
                <a:gd name="connsiteX141" fmla="*/ 2150759 w 3895714"/>
                <a:gd name="connsiteY141" fmla="*/ 176930 h 3896752"/>
                <a:gd name="connsiteX142" fmla="*/ 2163745 w 3895714"/>
                <a:gd name="connsiteY142" fmla="*/ 177060 h 3896752"/>
                <a:gd name="connsiteX143" fmla="*/ 2150759 w 3895714"/>
                <a:gd name="connsiteY143" fmla="*/ 176930 h 3896752"/>
                <a:gd name="connsiteX144" fmla="*/ 2123164 w 3895714"/>
                <a:gd name="connsiteY144" fmla="*/ 176800 h 3896752"/>
                <a:gd name="connsiteX145" fmla="*/ 2110373 w 3895714"/>
                <a:gd name="connsiteY145" fmla="*/ 176930 h 3896752"/>
                <a:gd name="connsiteX146" fmla="*/ 2123164 w 3895714"/>
                <a:gd name="connsiteY146" fmla="*/ 176800 h 3896752"/>
                <a:gd name="connsiteX147" fmla="*/ 2128034 w 3895714"/>
                <a:gd name="connsiteY147" fmla="*/ 30127 h 3896752"/>
                <a:gd name="connsiteX148" fmla="*/ 2147253 w 3895714"/>
                <a:gd name="connsiteY148" fmla="*/ 31555 h 3896752"/>
                <a:gd name="connsiteX149" fmla="*/ 2128034 w 3895714"/>
                <a:gd name="connsiteY149" fmla="*/ 30127 h 3896752"/>
                <a:gd name="connsiteX150" fmla="*/ 1901823 w 3895714"/>
                <a:gd name="connsiteY150" fmla="*/ 191344 h 3896752"/>
                <a:gd name="connsiteX151" fmla="*/ 1913640 w 3895714"/>
                <a:gd name="connsiteY151" fmla="*/ 189916 h 3896752"/>
                <a:gd name="connsiteX152" fmla="*/ 1901823 w 3895714"/>
                <a:gd name="connsiteY152" fmla="*/ 191344 h 3896752"/>
                <a:gd name="connsiteX153" fmla="*/ 1940975 w 3895714"/>
                <a:gd name="connsiteY153" fmla="*/ 186799 h 3896752"/>
                <a:gd name="connsiteX154" fmla="*/ 1953960 w 3895714"/>
                <a:gd name="connsiteY154" fmla="*/ 185436 h 3896752"/>
                <a:gd name="connsiteX155" fmla="*/ 1940975 w 3895714"/>
                <a:gd name="connsiteY155" fmla="*/ 186799 h 3896752"/>
                <a:gd name="connsiteX156" fmla="*/ 1982594 w 3895714"/>
                <a:gd name="connsiteY156" fmla="*/ 182904 h 3896752"/>
                <a:gd name="connsiteX157" fmla="*/ 1992918 w 3895714"/>
                <a:gd name="connsiteY157" fmla="*/ 182060 h 3896752"/>
                <a:gd name="connsiteX158" fmla="*/ 1982594 w 3895714"/>
                <a:gd name="connsiteY158" fmla="*/ 182904 h 3896752"/>
                <a:gd name="connsiteX159" fmla="*/ 2031485 w 3895714"/>
                <a:gd name="connsiteY159" fmla="*/ 179463 h 3896752"/>
                <a:gd name="connsiteX160" fmla="*/ 2039276 w 3895714"/>
                <a:gd name="connsiteY160" fmla="*/ 179073 h 3896752"/>
                <a:gd name="connsiteX161" fmla="*/ 2031485 w 3895714"/>
                <a:gd name="connsiteY161" fmla="*/ 179463 h 3896752"/>
                <a:gd name="connsiteX162" fmla="*/ 2070377 w 3895714"/>
                <a:gd name="connsiteY162" fmla="*/ 177774 h 3896752"/>
                <a:gd name="connsiteX163" fmla="*/ 2083233 w 3895714"/>
                <a:gd name="connsiteY163" fmla="*/ 177385 h 3896752"/>
                <a:gd name="connsiteX164" fmla="*/ 2070377 w 3895714"/>
                <a:gd name="connsiteY164" fmla="*/ 177774 h 3896752"/>
                <a:gd name="connsiteX165" fmla="*/ 1879228 w 3895714"/>
                <a:gd name="connsiteY165" fmla="*/ 3663854 h 3896752"/>
                <a:gd name="connsiteX166" fmla="*/ 1857022 w 3895714"/>
                <a:gd name="connsiteY166" fmla="*/ 3664179 h 3896752"/>
                <a:gd name="connsiteX167" fmla="*/ 1879228 w 3895714"/>
                <a:gd name="connsiteY167" fmla="*/ 3663854 h 3896752"/>
                <a:gd name="connsiteX168" fmla="*/ 2186729 w 3895714"/>
                <a:gd name="connsiteY168" fmla="*/ 35191 h 3896752"/>
                <a:gd name="connsiteX169" fmla="*/ 2215428 w 3895714"/>
                <a:gd name="connsiteY169" fmla="*/ 38438 h 3896752"/>
                <a:gd name="connsiteX170" fmla="*/ 2186729 w 3895714"/>
                <a:gd name="connsiteY170" fmla="*/ 35191 h 3896752"/>
                <a:gd name="connsiteX171" fmla="*/ 2157706 w 3895714"/>
                <a:gd name="connsiteY171" fmla="*/ 32399 h 3896752"/>
                <a:gd name="connsiteX172" fmla="*/ 2177574 w 3895714"/>
                <a:gd name="connsiteY172" fmla="*/ 34282 h 3896752"/>
                <a:gd name="connsiteX173" fmla="*/ 2157706 w 3895714"/>
                <a:gd name="connsiteY173" fmla="*/ 32399 h 3896752"/>
                <a:gd name="connsiteX174" fmla="*/ 2009604 w 3895714"/>
                <a:gd name="connsiteY174" fmla="*/ 25971 h 3896752"/>
                <a:gd name="connsiteX175" fmla="*/ 2020382 w 3895714"/>
                <a:gd name="connsiteY175" fmla="*/ 26036 h 3896752"/>
                <a:gd name="connsiteX176" fmla="*/ 2004540 w 3895714"/>
                <a:gd name="connsiteY176" fmla="*/ 26036 h 3896752"/>
                <a:gd name="connsiteX177" fmla="*/ 2009604 w 3895714"/>
                <a:gd name="connsiteY177" fmla="*/ 25971 h 3896752"/>
                <a:gd name="connsiteX178" fmla="*/ 2117840 w 3895714"/>
                <a:gd name="connsiteY178" fmla="*/ 29413 h 3896752"/>
                <a:gd name="connsiteX179" fmla="*/ 2096024 w 3895714"/>
                <a:gd name="connsiteY179" fmla="*/ 28179 h 3896752"/>
                <a:gd name="connsiteX180" fmla="*/ 2117840 w 3895714"/>
                <a:gd name="connsiteY180" fmla="*/ 29413 h 3896752"/>
                <a:gd name="connsiteX181" fmla="*/ 2088752 w 3895714"/>
                <a:gd name="connsiteY181" fmla="*/ 27789 h 3896752"/>
                <a:gd name="connsiteX182" fmla="*/ 2059794 w 3895714"/>
                <a:gd name="connsiteY182" fmla="*/ 26686 h 3896752"/>
                <a:gd name="connsiteX183" fmla="*/ 2088752 w 3895714"/>
                <a:gd name="connsiteY183" fmla="*/ 27789 h 3896752"/>
                <a:gd name="connsiteX184" fmla="*/ 2052717 w 3895714"/>
                <a:gd name="connsiteY184" fmla="*/ 26556 h 3896752"/>
                <a:gd name="connsiteX185" fmla="*/ 2030641 w 3895714"/>
                <a:gd name="connsiteY185" fmla="*/ 26101 h 3896752"/>
                <a:gd name="connsiteX186" fmla="*/ 2052717 w 3895714"/>
                <a:gd name="connsiteY186" fmla="*/ 26556 h 3896752"/>
                <a:gd name="connsiteX187" fmla="*/ 1836959 w 3895714"/>
                <a:gd name="connsiteY187" fmla="*/ 3870067 h 3896752"/>
                <a:gd name="connsiteX188" fmla="*/ 1857022 w 3895714"/>
                <a:gd name="connsiteY188" fmla="*/ 3870522 h 3896752"/>
                <a:gd name="connsiteX189" fmla="*/ 1836959 w 3895714"/>
                <a:gd name="connsiteY189" fmla="*/ 3870067 h 3896752"/>
                <a:gd name="connsiteX190" fmla="*/ 1874747 w 3895714"/>
                <a:gd name="connsiteY190" fmla="*/ 3870717 h 3896752"/>
                <a:gd name="connsiteX191" fmla="*/ 1863969 w 3895714"/>
                <a:gd name="connsiteY191" fmla="*/ 3870587 h 3896752"/>
                <a:gd name="connsiteX192" fmla="*/ 1884227 w 3895714"/>
                <a:gd name="connsiteY192" fmla="*/ 3870652 h 3896752"/>
                <a:gd name="connsiteX193" fmla="*/ 1874747 w 3895714"/>
                <a:gd name="connsiteY193" fmla="*/ 3870717 h 389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895714" h="3896752">
                  <a:moveTo>
                    <a:pt x="3635675" y="975357"/>
                  </a:moveTo>
                  <a:cubicBezTo>
                    <a:pt x="3470757" y="689866"/>
                    <a:pt x="3234222" y="448981"/>
                    <a:pt x="2951718" y="278738"/>
                  </a:cubicBezTo>
                  <a:cubicBezTo>
                    <a:pt x="2942498" y="272635"/>
                    <a:pt x="2931785" y="265558"/>
                    <a:pt x="2920942" y="258805"/>
                  </a:cubicBezTo>
                  <a:cubicBezTo>
                    <a:pt x="2814524" y="192059"/>
                    <a:pt x="2701353" y="137519"/>
                    <a:pt x="2584417" y="96808"/>
                  </a:cubicBezTo>
                  <a:cubicBezTo>
                    <a:pt x="2469623" y="56683"/>
                    <a:pt x="2346583" y="28374"/>
                    <a:pt x="2218609" y="12661"/>
                  </a:cubicBezTo>
                  <a:cubicBezTo>
                    <a:pt x="2149785" y="4220"/>
                    <a:pt x="2079467" y="0"/>
                    <a:pt x="2009604" y="0"/>
                  </a:cubicBezTo>
                  <a:cubicBezTo>
                    <a:pt x="1994281" y="0"/>
                    <a:pt x="1978763" y="195"/>
                    <a:pt x="1963440" y="584"/>
                  </a:cubicBezTo>
                  <a:cubicBezTo>
                    <a:pt x="1961427" y="584"/>
                    <a:pt x="1959414" y="519"/>
                    <a:pt x="1957467" y="519"/>
                  </a:cubicBezTo>
                  <a:cubicBezTo>
                    <a:pt x="1954285" y="454"/>
                    <a:pt x="1951038" y="390"/>
                    <a:pt x="1947857" y="390"/>
                  </a:cubicBezTo>
                  <a:cubicBezTo>
                    <a:pt x="1684896" y="390"/>
                    <a:pt x="1429792" y="51878"/>
                    <a:pt x="1189686" y="153491"/>
                  </a:cubicBezTo>
                  <a:cubicBezTo>
                    <a:pt x="957761" y="251598"/>
                    <a:pt x="749406" y="392039"/>
                    <a:pt x="570527" y="570917"/>
                  </a:cubicBezTo>
                  <a:cubicBezTo>
                    <a:pt x="391649" y="749795"/>
                    <a:pt x="251209" y="958086"/>
                    <a:pt x="153102" y="1190076"/>
                  </a:cubicBezTo>
                  <a:cubicBezTo>
                    <a:pt x="51488" y="1430247"/>
                    <a:pt x="0" y="1685351"/>
                    <a:pt x="0" y="1948247"/>
                  </a:cubicBezTo>
                  <a:cubicBezTo>
                    <a:pt x="0" y="2294121"/>
                    <a:pt x="91809" y="2633763"/>
                    <a:pt x="265558" y="2930616"/>
                  </a:cubicBezTo>
                  <a:cubicBezTo>
                    <a:pt x="433918" y="3218314"/>
                    <a:pt x="674868" y="3459654"/>
                    <a:pt x="962241" y="3628598"/>
                  </a:cubicBezTo>
                  <a:cubicBezTo>
                    <a:pt x="1004445" y="3658984"/>
                    <a:pt x="1049116" y="3687358"/>
                    <a:pt x="1094891" y="3712940"/>
                  </a:cubicBezTo>
                  <a:cubicBezTo>
                    <a:pt x="1152937" y="3744690"/>
                    <a:pt x="1212411" y="3772090"/>
                    <a:pt x="1271691" y="3794490"/>
                  </a:cubicBezTo>
                  <a:cubicBezTo>
                    <a:pt x="1331555" y="3817086"/>
                    <a:pt x="1394016" y="3835980"/>
                    <a:pt x="1457322" y="3850589"/>
                  </a:cubicBezTo>
                  <a:cubicBezTo>
                    <a:pt x="1516602" y="3864289"/>
                    <a:pt x="1578543" y="3874872"/>
                    <a:pt x="1646589" y="3882988"/>
                  </a:cubicBezTo>
                  <a:cubicBezTo>
                    <a:pt x="1674313" y="3886494"/>
                    <a:pt x="1702427" y="3888832"/>
                    <a:pt x="1729632" y="3891104"/>
                  </a:cubicBezTo>
                  <a:lnTo>
                    <a:pt x="1741190" y="3892078"/>
                  </a:lnTo>
                  <a:lnTo>
                    <a:pt x="1741579" y="3892143"/>
                  </a:lnTo>
                  <a:lnTo>
                    <a:pt x="1741969" y="3892143"/>
                  </a:lnTo>
                  <a:lnTo>
                    <a:pt x="1754500" y="3892792"/>
                  </a:lnTo>
                  <a:cubicBezTo>
                    <a:pt x="1781380" y="3894221"/>
                    <a:pt x="1809105" y="3895779"/>
                    <a:pt x="1836634" y="3896104"/>
                  </a:cubicBezTo>
                  <a:lnTo>
                    <a:pt x="1845075" y="3896299"/>
                  </a:lnTo>
                  <a:cubicBezTo>
                    <a:pt x="1854685" y="3896558"/>
                    <a:pt x="1864619" y="3896753"/>
                    <a:pt x="1874747" y="3896753"/>
                  </a:cubicBezTo>
                  <a:cubicBezTo>
                    <a:pt x="1877994" y="3896753"/>
                    <a:pt x="1881305" y="3896753"/>
                    <a:pt x="1884617" y="3896688"/>
                  </a:cubicBezTo>
                  <a:lnTo>
                    <a:pt x="1908381" y="3896558"/>
                  </a:lnTo>
                  <a:lnTo>
                    <a:pt x="1908770" y="3896558"/>
                  </a:lnTo>
                  <a:lnTo>
                    <a:pt x="1909160" y="3896558"/>
                  </a:lnTo>
                  <a:lnTo>
                    <a:pt x="1925327" y="3895974"/>
                  </a:lnTo>
                  <a:cubicBezTo>
                    <a:pt x="1927794" y="3895974"/>
                    <a:pt x="1930261" y="3896039"/>
                    <a:pt x="1932729" y="3896104"/>
                  </a:cubicBezTo>
                  <a:cubicBezTo>
                    <a:pt x="1937793" y="3896169"/>
                    <a:pt x="1942793" y="3896299"/>
                    <a:pt x="1947857" y="3896299"/>
                  </a:cubicBezTo>
                  <a:cubicBezTo>
                    <a:pt x="2210818" y="3896299"/>
                    <a:pt x="2465922" y="3844810"/>
                    <a:pt x="2706028" y="3743197"/>
                  </a:cubicBezTo>
                  <a:cubicBezTo>
                    <a:pt x="2937953" y="3645090"/>
                    <a:pt x="3146309" y="3504649"/>
                    <a:pt x="3325187" y="3325771"/>
                  </a:cubicBezTo>
                  <a:cubicBezTo>
                    <a:pt x="3504065" y="3146893"/>
                    <a:pt x="3644505" y="2938602"/>
                    <a:pt x="3742612" y="2706612"/>
                  </a:cubicBezTo>
                  <a:cubicBezTo>
                    <a:pt x="3844226" y="2466312"/>
                    <a:pt x="3895714" y="2211207"/>
                    <a:pt x="3895714" y="1948247"/>
                  </a:cubicBezTo>
                  <a:cubicBezTo>
                    <a:pt x="3895714" y="1606268"/>
                    <a:pt x="3805788" y="1269808"/>
                    <a:pt x="3635675" y="975357"/>
                  </a:cubicBezTo>
                  <a:close/>
                  <a:moveTo>
                    <a:pt x="2988922" y="3083068"/>
                  </a:moveTo>
                  <a:cubicBezTo>
                    <a:pt x="2950419" y="3113065"/>
                    <a:pt x="2910553" y="3144036"/>
                    <a:pt x="2871271" y="3175202"/>
                  </a:cubicBezTo>
                  <a:lnTo>
                    <a:pt x="2801473" y="3231040"/>
                  </a:lnTo>
                  <a:cubicBezTo>
                    <a:pt x="2779722" y="3248246"/>
                    <a:pt x="2756283" y="3266751"/>
                    <a:pt x="2733038" y="3284412"/>
                  </a:cubicBezTo>
                  <a:cubicBezTo>
                    <a:pt x="2680056" y="3324797"/>
                    <a:pt x="2635970" y="3356807"/>
                    <a:pt x="2594416" y="3385116"/>
                  </a:cubicBezTo>
                  <a:cubicBezTo>
                    <a:pt x="2543901" y="3419528"/>
                    <a:pt x="2497542" y="3448486"/>
                    <a:pt x="2452612" y="3473678"/>
                  </a:cubicBezTo>
                  <a:cubicBezTo>
                    <a:pt x="2400409" y="3503156"/>
                    <a:pt x="2352622" y="3526855"/>
                    <a:pt x="2306458" y="3546139"/>
                  </a:cubicBezTo>
                  <a:cubicBezTo>
                    <a:pt x="2205818" y="3588667"/>
                    <a:pt x="2102257" y="3616651"/>
                    <a:pt x="1998696" y="3629312"/>
                  </a:cubicBezTo>
                  <a:cubicBezTo>
                    <a:pt x="1966816" y="3633078"/>
                    <a:pt x="1942208" y="3635221"/>
                    <a:pt x="1919094" y="3636259"/>
                  </a:cubicBezTo>
                  <a:lnTo>
                    <a:pt x="1898771" y="3637299"/>
                  </a:lnTo>
                  <a:lnTo>
                    <a:pt x="1878578" y="3637818"/>
                  </a:lnTo>
                  <a:lnTo>
                    <a:pt x="1878383" y="3637818"/>
                  </a:lnTo>
                  <a:lnTo>
                    <a:pt x="1878189" y="3637818"/>
                  </a:lnTo>
                  <a:cubicBezTo>
                    <a:pt x="1872215" y="3638078"/>
                    <a:pt x="1865592" y="3638143"/>
                    <a:pt x="1856697" y="3638143"/>
                  </a:cubicBezTo>
                  <a:cubicBezTo>
                    <a:pt x="1852997" y="3638143"/>
                    <a:pt x="1849360" y="3638143"/>
                    <a:pt x="1845660" y="3638078"/>
                  </a:cubicBezTo>
                  <a:lnTo>
                    <a:pt x="1837284" y="3638078"/>
                  </a:lnTo>
                  <a:cubicBezTo>
                    <a:pt x="1777549" y="3637948"/>
                    <a:pt x="1723009" y="3635610"/>
                    <a:pt x="1670482" y="3630806"/>
                  </a:cubicBezTo>
                  <a:cubicBezTo>
                    <a:pt x="1643017" y="3628338"/>
                    <a:pt x="1615877" y="3625286"/>
                    <a:pt x="1589906" y="3621651"/>
                  </a:cubicBezTo>
                  <a:cubicBezTo>
                    <a:pt x="1562246" y="3617755"/>
                    <a:pt x="1535171" y="3613210"/>
                    <a:pt x="1509654" y="3608146"/>
                  </a:cubicBezTo>
                  <a:cubicBezTo>
                    <a:pt x="1454205" y="3596913"/>
                    <a:pt x="1400964" y="3583083"/>
                    <a:pt x="1351488" y="3567176"/>
                  </a:cubicBezTo>
                  <a:cubicBezTo>
                    <a:pt x="1297727" y="3549905"/>
                    <a:pt x="1246758" y="3529971"/>
                    <a:pt x="1200010" y="3507961"/>
                  </a:cubicBezTo>
                  <a:lnTo>
                    <a:pt x="1199880" y="3507896"/>
                  </a:lnTo>
                  <a:lnTo>
                    <a:pt x="1199750" y="3507831"/>
                  </a:lnTo>
                  <a:cubicBezTo>
                    <a:pt x="1153781" y="3486859"/>
                    <a:pt x="1106902" y="3461212"/>
                    <a:pt x="1056258" y="3429462"/>
                  </a:cubicBezTo>
                  <a:cubicBezTo>
                    <a:pt x="966786" y="3372909"/>
                    <a:pt x="879068" y="3302462"/>
                    <a:pt x="795700" y="3220197"/>
                  </a:cubicBezTo>
                  <a:cubicBezTo>
                    <a:pt x="756548" y="3181370"/>
                    <a:pt x="717331" y="3139037"/>
                    <a:pt x="679218" y="3094366"/>
                  </a:cubicBezTo>
                  <a:cubicBezTo>
                    <a:pt x="661882" y="3074303"/>
                    <a:pt x="644935" y="3053201"/>
                    <a:pt x="628444" y="3032814"/>
                  </a:cubicBezTo>
                  <a:lnTo>
                    <a:pt x="624158" y="3027489"/>
                  </a:lnTo>
                  <a:lnTo>
                    <a:pt x="615653" y="3016516"/>
                  </a:lnTo>
                  <a:cubicBezTo>
                    <a:pt x="600979" y="2997557"/>
                    <a:pt x="585786" y="2977949"/>
                    <a:pt x="571566" y="2958405"/>
                  </a:cubicBezTo>
                  <a:lnTo>
                    <a:pt x="571436" y="2958275"/>
                  </a:lnTo>
                  <a:lnTo>
                    <a:pt x="571306" y="2958146"/>
                  </a:lnTo>
                  <a:cubicBezTo>
                    <a:pt x="563061" y="2947173"/>
                    <a:pt x="554815" y="2935810"/>
                    <a:pt x="546114" y="2923863"/>
                  </a:cubicBezTo>
                  <a:cubicBezTo>
                    <a:pt x="536959" y="2911267"/>
                    <a:pt x="527480" y="2898217"/>
                    <a:pt x="518000" y="2885685"/>
                  </a:cubicBezTo>
                  <a:cubicBezTo>
                    <a:pt x="498067" y="2859130"/>
                    <a:pt x="478134" y="2833353"/>
                    <a:pt x="463006" y="2813809"/>
                  </a:cubicBezTo>
                  <a:cubicBezTo>
                    <a:pt x="448591" y="2795110"/>
                    <a:pt x="433788" y="2776281"/>
                    <a:pt x="419503" y="2758036"/>
                  </a:cubicBezTo>
                  <a:cubicBezTo>
                    <a:pt x="397752" y="2730246"/>
                    <a:pt x="375222" y="2701483"/>
                    <a:pt x="353731" y="2672979"/>
                  </a:cubicBezTo>
                  <a:cubicBezTo>
                    <a:pt x="336849" y="2650514"/>
                    <a:pt x="318929" y="2626620"/>
                    <a:pt x="301593" y="2602207"/>
                  </a:cubicBezTo>
                  <a:cubicBezTo>
                    <a:pt x="283153" y="2575651"/>
                    <a:pt x="267765" y="2553121"/>
                    <a:pt x="253351" y="2530072"/>
                  </a:cubicBezTo>
                  <a:cubicBezTo>
                    <a:pt x="234847" y="2500789"/>
                    <a:pt x="221471" y="2477869"/>
                    <a:pt x="209849" y="2455728"/>
                  </a:cubicBezTo>
                  <a:lnTo>
                    <a:pt x="209719" y="2455469"/>
                  </a:lnTo>
                  <a:lnTo>
                    <a:pt x="209589" y="2455209"/>
                  </a:lnTo>
                  <a:cubicBezTo>
                    <a:pt x="204525" y="2445989"/>
                    <a:pt x="199850" y="2436639"/>
                    <a:pt x="194916" y="2426770"/>
                  </a:cubicBezTo>
                  <a:cubicBezTo>
                    <a:pt x="193357" y="2423654"/>
                    <a:pt x="191799" y="2420537"/>
                    <a:pt x="190241" y="2417356"/>
                  </a:cubicBezTo>
                  <a:cubicBezTo>
                    <a:pt x="188553" y="2413590"/>
                    <a:pt x="186799" y="2409889"/>
                    <a:pt x="185111" y="2406188"/>
                  </a:cubicBezTo>
                  <a:cubicBezTo>
                    <a:pt x="180696" y="2396708"/>
                    <a:pt x="176541" y="2387748"/>
                    <a:pt x="172840" y="2378658"/>
                  </a:cubicBezTo>
                  <a:lnTo>
                    <a:pt x="172710" y="2378398"/>
                  </a:lnTo>
                  <a:lnTo>
                    <a:pt x="172580" y="2378139"/>
                  </a:lnTo>
                  <a:cubicBezTo>
                    <a:pt x="150764" y="2327624"/>
                    <a:pt x="133753" y="2272825"/>
                    <a:pt x="121871" y="2215298"/>
                  </a:cubicBezTo>
                  <a:cubicBezTo>
                    <a:pt x="111223" y="2160953"/>
                    <a:pt x="105639" y="2103491"/>
                    <a:pt x="105249" y="2044925"/>
                  </a:cubicBezTo>
                  <a:cubicBezTo>
                    <a:pt x="105184" y="1929158"/>
                    <a:pt x="118689" y="1812871"/>
                    <a:pt x="145245" y="1699376"/>
                  </a:cubicBezTo>
                  <a:cubicBezTo>
                    <a:pt x="157971" y="1644251"/>
                    <a:pt x="174593" y="1588153"/>
                    <a:pt x="194656" y="1532639"/>
                  </a:cubicBezTo>
                  <a:lnTo>
                    <a:pt x="194786" y="1532379"/>
                  </a:lnTo>
                  <a:lnTo>
                    <a:pt x="194851" y="1532119"/>
                  </a:lnTo>
                  <a:cubicBezTo>
                    <a:pt x="197707" y="1523679"/>
                    <a:pt x="200889" y="1515303"/>
                    <a:pt x="204330" y="1506473"/>
                  </a:cubicBezTo>
                  <a:cubicBezTo>
                    <a:pt x="206278" y="1501473"/>
                    <a:pt x="208161" y="1496474"/>
                    <a:pt x="210044" y="1491474"/>
                  </a:cubicBezTo>
                  <a:cubicBezTo>
                    <a:pt x="214589" y="1479203"/>
                    <a:pt x="219588" y="1467191"/>
                    <a:pt x="224848" y="1454530"/>
                  </a:cubicBezTo>
                  <a:lnTo>
                    <a:pt x="226146" y="1451413"/>
                  </a:lnTo>
                  <a:lnTo>
                    <a:pt x="234587" y="1431545"/>
                  </a:lnTo>
                  <a:lnTo>
                    <a:pt x="243547" y="1411742"/>
                  </a:lnTo>
                  <a:cubicBezTo>
                    <a:pt x="248806" y="1399990"/>
                    <a:pt x="255039" y="1386225"/>
                    <a:pt x="261792" y="1372655"/>
                  </a:cubicBezTo>
                  <a:lnTo>
                    <a:pt x="261857" y="1372460"/>
                  </a:lnTo>
                  <a:lnTo>
                    <a:pt x="261922" y="1372265"/>
                  </a:lnTo>
                  <a:cubicBezTo>
                    <a:pt x="284777" y="1324478"/>
                    <a:pt x="311982" y="1274743"/>
                    <a:pt x="345095" y="1220138"/>
                  </a:cubicBezTo>
                  <a:cubicBezTo>
                    <a:pt x="374638" y="1172480"/>
                    <a:pt x="407557" y="1124498"/>
                    <a:pt x="442813" y="1077619"/>
                  </a:cubicBezTo>
                  <a:cubicBezTo>
                    <a:pt x="510923" y="987109"/>
                    <a:pt x="588123" y="900949"/>
                    <a:pt x="672400" y="821476"/>
                  </a:cubicBezTo>
                  <a:cubicBezTo>
                    <a:pt x="711098" y="784727"/>
                    <a:pt x="753236" y="747717"/>
                    <a:pt x="801283" y="708371"/>
                  </a:cubicBezTo>
                  <a:cubicBezTo>
                    <a:pt x="810958" y="700449"/>
                    <a:pt x="822385" y="691100"/>
                    <a:pt x="834397" y="681945"/>
                  </a:cubicBezTo>
                  <a:lnTo>
                    <a:pt x="840111" y="677465"/>
                  </a:lnTo>
                  <a:cubicBezTo>
                    <a:pt x="849331" y="670258"/>
                    <a:pt x="858875" y="662856"/>
                    <a:pt x="868355" y="655843"/>
                  </a:cubicBezTo>
                  <a:lnTo>
                    <a:pt x="868485" y="655714"/>
                  </a:lnTo>
                  <a:lnTo>
                    <a:pt x="868614" y="655584"/>
                  </a:lnTo>
                  <a:cubicBezTo>
                    <a:pt x="893417" y="636560"/>
                    <a:pt x="918415" y="618704"/>
                    <a:pt x="937439" y="605264"/>
                  </a:cubicBezTo>
                  <a:cubicBezTo>
                    <a:pt x="1029702" y="540595"/>
                    <a:pt x="1127679" y="481835"/>
                    <a:pt x="1228578" y="430476"/>
                  </a:cubicBezTo>
                  <a:cubicBezTo>
                    <a:pt x="1278768" y="404959"/>
                    <a:pt x="1330386" y="381001"/>
                    <a:pt x="1382070" y="359315"/>
                  </a:cubicBezTo>
                  <a:cubicBezTo>
                    <a:pt x="1433558" y="337823"/>
                    <a:pt x="1486734" y="318020"/>
                    <a:pt x="1540171" y="300489"/>
                  </a:cubicBezTo>
                  <a:cubicBezTo>
                    <a:pt x="1591269" y="283673"/>
                    <a:pt x="1645809" y="268155"/>
                    <a:pt x="1702167" y="254390"/>
                  </a:cubicBezTo>
                  <a:cubicBezTo>
                    <a:pt x="1754565" y="241794"/>
                    <a:pt x="1810079" y="230951"/>
                    <a:pt x="1867151" y="222186"/>
                  </a:cubicBezTo>
                  <a:cubicBezTo>
                    <a:pt x="1954869" y="209200"/>
                    <a:pt x="2043367" y="202642"/>
                    <a:pt x="2129917" y="202642"/>
                  </a:cubicBezTo>
                  <a:cubicBezTo>
                    <a:pt x="2154135" y="202642"/>
                    <a:pt x="2178613" y="203161"/>
                    <a:pt x="2202767" y="204200"/>
                  </a:cubicBezTo>
                  <a:cubicBezTo>
                    <a:pt x="2258930" y="206278"/>
                    <a:pt x="2315028" y="211148"/>
                    <a:pt x="2369633" y="218744"/>
                  </a:cubicBezTo>
                  <a:cubicBezTo>
                    <a:pt x="2425796" y="226601"/>
                    <a:pt x="2481440" y="237509"/>
                    <a:pt x="2535071" y="251144"/>
                  </a:cubicBezTo>
                  <a:cubicBezTo>
                    <a:pt x="2647333" y="279647"/>
                    <a:pt x="2753621" y="320812"/>
                    <a:pt x="2851014" y="373534"/>
                  </a:cubicBezTo>
                  <a:cubicBezTo>
                    <a:pt x="2898606" y="398986"/>
                    <a:pt x="2947303" y="429373"/>
                    <a:pt x="2995869" y="463980"/>
                  </a:cubicBezTo>
                  <a:cubicBezTo>
                    <a:pt x="3041579" y="496963"/>
                    <a:pt x="3086185" y="533518"/>
                    <a:pt x="3128323" y="572475"/>
                  </a:cubicBezTo>
                  <a:cubicBezTo>
                    <a:pt x="3211757" y="650195"/>
                    <a:pt x="3286684" y="738368"/>
                    <a:pt x="3350899" y="834397"/>
                  </a:cubicBezTo>
                  <a:cubicBezTo>
                    <a:pt x="3383558" y="883029"/>
                    <a:pt x="3413425" y="932959"/>
                    <a:pt x="3439721" y="982759"/>
                  </a:cubicBezTo>
                  <a:cubicBezTo>
                    <a:pt x="3453745" y="1009315"/>
                    <a:pt x="3466861" y="1035351"/>
                    <a:pt x="3478678" y="1060284"/>
                  </a:cubicBezTo>
                  <a:cubicBezTo>
                    <a:pt x="3490755" y="1086060"/>
                    <a:pt x="3502572" y="1112746"/>
                    <a:pt x="3513674" y="1139496"/>
                  </a:cubicBezTo>
                  <a:cubicBezTo>
                    <a:pt x="3556462" y="1242084"/>
                    <a:pt x="3591784" y="1353241"/>
                    <a:pt x="3618599" y="1469918"/>
                  </a:cubicBezTo>
                  <a:cubicBezTo>
                    <a:pt x="3643077" y="1576660"/>
                    <a:pt x="3660608" y="1692039"/>
                    <a:pt x="3670801" y="1812936"/>
                  </a:cubicBezTo>
                  <a:cubicBezTo>
                    <a:pt x="3675347" y="1868644"/>
                    <a:pt x="3678268" y="1926950"/>
                    <a:pt x="3679372" y="1986165"/>
                  </a:cubicBezTo>
                  <a:cubicBezTo>
                    <a:pt x="3679697" y="1996618"/>
                    <a:pt x="3679762" y="2007072"/>
                    <a:pt x="3679762" y="2017266"/>
                  </a:cubicBezTo>
                  <a:cubicBezTo>
                    <a:pt x="3679762" y="2021421"/>
                    <a:pt x="3679827" y="2025512"/>
                    <a:pt x="3679827" y="2029667"/>
                  </a:cubicBezTo>
                  <a:cubicBezTo>
                    <a:pt x="3680022" y="2043107"/>
                    <a:pt x="3679827" y="2056158"/>
                    <a:pt x="3679632" y="2068884"/>
                  </a:cubicBezTo>
                  <a:lnTo>
                    <a:pt x="3679567" y="2072065"/>
                  </a:lnTo>
                  <a:cubicBezTo>
                    <a:pt x="3678853" y="2100374"/>
                    <a:pt x="3677229" y="2128099"/>
                    <a:pt x="3674697" y="2154200"/>
                  </a:cubicBezTo>
                  <a:cubicBezTo>
                    <a:pt x="3663919" y="2264189"/>
                    <a:pt x="3634961" y="2367880"/>
                    <a:pt x="3588667" y="2462286"/>
                  </a:cubicBezTo>
                  <a:cubicBezTo>
                    <a:pt x="3566526" y="2507996"/>
                    <a:pt x="3539646" y="2552926"/>
                    <a:pt x="3506338" y="2599870"/>
                  </a:cubicBezTo>
                  <a:cubicBezTo>
                    <a:pt x="3476795" y="2641164"/>
                    <a:pt x="3442707" y="2682524"/>
                    <a:pt x="3402257" y="2726221"/>
                  </a:cubicBezTo>
                  <a:cubicBezTo>
                    <a:pt x="3335835" y="2797512"/>
                    <a:pt x="3258181" y="2868220"/>
                    <a:pt x="3150594" y="2955289"/>
                  </a:cubicBezTo>
                  <a:cubicBezTo>
                    <a:pt x="3098067" y="2998142"/>
                    <a:pt x="3042553" y="3041319"/>
                    <a:pt x="2988922" y="3083068"/>
                  </a:cubicBezTo>
                  <a:close/>
                  <a:moveTo>
                    <a:pt x="2150759" y="176930"/>
                  </a:moveTo>
                  <a:cubicBezTo>
                    <a:pt x="2155109" y="176995"/>
                    <a:pt x="2159459" y="176995"/>
                    <a:pt x="2163745" y="177060"/>
                  </a:cubicBezTo>
                  <a:cubicBezTo>
                    <a:pt x="2159459" y="176995"/>
                    <a:pt x="2155109" y="176995"/>
                    <a:pt x="2150759" y="176930"/>
                  </a:cubicBezTo>
                  <a:close/>
                  <a:moveTo>
                    <a:pt x="2123164" y="176800"/>
                  </a:moveTo>
                  <a:cubicBezTo>
                    <a:pt x="2118879" y="176800"/>
                    <a:pt x="2114659" y="176865"/>
                    <a:pt x="2110373" y="176930"/>
                  </a:cubicBezTo>
                  <a:cubicBezTo>
                    <a:pt x="2114659" y="176865"/>
                    <a:pt x="2118879" y="176800"/>
                    <a:pt x="2123164" y="176800"/>
                  </a:cubicBezTo>
                  <a:close/>
                  <a:moveTo>
                    <a:pt x="2128034" y="30127"/>
                  </a:moveTo>
                  <a:cubicBezTo>
                    <a:pt x="2134462" y="30581"/>
                    <a:pt x="2140825" y="31036"/>
                    <a:pt x="2147253" y="31555"/>
                  </a:cubicBezTo>
                  <a:cubicBezTo>
                    <a:pt x="2140825" y="31036"/>
                    <a:pt x="2134397" y="30581"/>
                    <a:pt x="2128034" y="30127"/>
                  </a:cubicBezTo>
                  <a:close/>
                  <a:moveTo>
                    <a:pt x="1901823" y="191344"/>
                  </a:moveTo>
                  <a:cubicBezTo>
                    <a:pt x="1905783" y="190825"/>
                    <a:pt x="1909744" y="190371"/>
                    <a:pt x="1913640" y="189916"/>
                  </a:cubicBezTo>
                  <a:cubicBezTo>
                    <a:pt x="1909744" y="190371"/>
                    <a:pt x="1905783" y="190825"/>
                    <a:pt x="1901823" y="191344"/>
                  </a:cubicBezTo>
                  <a:close/>
                  <a:moveTo>
                    <a:pt x="1940975" y="186799"/>
                  </a:moveTo>
                  <a:cubicBezTo>
                    <a:pt x="1945325" y="186345"/>
                    <a:pt x="1949675" y="185890"/>
                    <a:pt x="1953960" y="185436"/>
                  </a:cubicBezTo>
                  <a:cubicBezTo>
                    <a:pt x="1949675" y="185890"/>
                    <a:pt x="1945325" y="186345"/>
                    <a:pt x="1940975" y="186799"/>
                  </a:cubicBezTo>
                  <a:close/>
                  <a:moveTo>
                    <a:pt x="1982594" y="182904"/>
                  </a:moveTo>
                  <a:cubicBezTo>
                    <a:pt x="1986035" y="182644"/>
                    <a:pt x="1989476" y="182319"/>
                    <a:pt x="1992918" y="182060"/>
                  </a:cubicBezTo>
                  <a:cubicBezTo>
                    <a:pt x="1989541" y="182319"/>
                    <a:pt x="1986035" y="182644"/>
                    <a:pt x="1982594" y="182904"/>
                  </a:cubicBezTo>
                  <a:close/>
                  <a:moveTo>
                    <a:pt x="2031485" y="179463"/>
                  </a:moveTo>
                  <a:cubicBezTo>
                    <a:pt x="2034082" y="179333"/>
                    <a:pt x="2036679" y="179203"/>
                    <a:pt x="2039276" y="179073"/>
                  </a:cubicBezTo>
                  <a:cubicBezTo>
                    <a:pt x="2036679" y="179268"/>
                    <a:pt x="2034082" y="179333"/>
                    <a:pt x="2031485" y="179463"/>
                  </a:cubicBezTo>
                  <a:close/>
                  <a:moveTo>
                    <a:pt x="2070377" y="177774"/>
                  </a:moveTo>
                  <a:cubicBezTo>
                    <a:pt x="2074663" y="177645"/>
                    <a:pt x="2078948" y="177515"/>
                    <a:pt x="2083233" y="177385"/>
                  </a:cubicBezTo>
                  <a:cubicBezTo>
                    <a:pt x="2078948" y="177515"/>
                    <a:pt x="2074663" y="177645"/>
                    <a:pt x="2070377" y="177774"/>
                  </a:cubicBezTo>
                  <a:close/>
                  <a:moveTo>
                    <a:pt x="1879228" y="3663854"/>
                  </a:moveTo>
                  <a:cubicBezTo>
                    <a:pt x="1872021" y="3664114"/>
                    <a:pt x="1864554" y="3664179"/>
                    <a:pt x="1857022" y="3664179"/>
                  </a:cubicBezTo>
                  <a:cubicBezTo>
                    <a:pt x="1864554" y="3664179"/>
                    <a:pt x="1872021" y="3664114"/>
                    <a:pt x="1879228" y="3663854"/>
                  </a:cubicBezTo>
                  <a:close/>
                  <a:moveTo>
                    <a:pt x="2186729" y="35191"/>
                  </a:moveTo>
                  <a:cubicBezTo>
                    <a:pt x="2196339" y="36165"/>
                    <a:pt x="2205883" y="37269"/>
                    <a:pt x="2215428" y="38438"/>
                  </a:cubicBezTo>
                  <a:cubicBezTo>
                    <a:pt x="2205883" y="37269"/>
                    <a:pt x="2196339" y="36165"/>
                    <a:pt x="2186729" y="35191"/>
                  </a:cubicBezTo>
                  <a:close/>
                  <a:moveTo>
                    <a:pt x="2157706" y="32399"/>
                  </a:moveTo>
                  <a:cubicBezTo>
                    <a:pt x="2164329" y="32984"/>
                    <a:pt x="2170952" y="33633"/>
                    <a:pt x="2177574" y="34282"/>
                  </a:cubicBezTo>
                  <a:cubicBezTo>
                    <a:pt x="2171017" y="33633"/>
                    <a:pt x="2164329" y="32984"/>
                    <a:pt x="2157706" y="32399"/>
                  </a:cubicBezTo>
                  <a:close/>
                  <a:moveTo>
                    <a:pt x="2009604" y="25971"/>
                  </a:moveTo>
                  <a:cubicBezTo>
                    <a:pt x="2013175" y="25971"/>
                    <a:pt x="2016811" y="26036"/>
                    <a:pt x="2020382" y="26036"/>
                  </a:cubicBezTo>
                  <a:cubicBezTo>
                    <a:pt x="2015123" y="25971"/>
                    <a:pt x="2009864" y="26036"/>
                    <a:pt x="2004540" y="26036"/>
                  </a:cubicBezTo>
                  <a:cubicBezTo>
                    <a:pt x="2006228" y="26036"/>
                    <a:pt x="2007916" y="25971"/>
                    <a:pt x="2009604" y="25971"/>
                  </a:cubicBezTo>
                  <a:close/>
                  <a:moveTo>
                    <a:pt x="2117840" y="29413"/>
                  </a:moveTo>
                  <a:cubicBezTo>
                    <a:pt x="2110568" y="28958"/>
                    <a:pt x="2103296" y="28569"/>
                    <a:pt x="2096024" y="28179"/>
                  </a:cubicBezTo>
                  <a:cubicBezTo>
                    <a:pt x="2103296" y="28569"/>
                    <a:pt x="2110568" y="28958"/>
                    <a:pt x="2117840" y="29413"/>
                  </a:cubicBezTo>
                  <a:close/>
                  <a:moveTo>
                    <a:pt x="2088752" y="27789"/>
                  </a:moveTo>
                  <a:cubicBezTo>
                    <a:pt x="2079143" y="27335"/>
                    <a:pt x="2069468" y="27010"/>
                    <a:pt x="2059794" y="26686"/>
                  </a:cubicBezTo>
                  <a:cubicBezTo>
                    <a:pt x="2069468" y="27010"/>
                    <a:pt x="2079078" y="27335"/>
                    <a:pt x="2088752" y="27789"/>
                  </a:cubicBezTo>
                  <a:close/>
                  <a:moveTo>
                    <a:pt x="2052717" y="26556"/>
                  </a:moveTo>
                  <a:cubicBezTo>
                    <a:pt x="2045380" y="26361"/>
                    <a:pt x="2037978" y="26231"/>
                    <a:pt x="2030641" y="26101"/>
                  </a:cubicBezTo>
                  <a:cubicBezTo>
                    <a:pt x="2037978" y="26231"/>
                    <a:pt x="2045380" y="26361"/>
                    <a:pt x="2052717" y="26556"/>
                  </a:cubicBezTo>
                  <a:close/>
                  <a:moveTo>
                    <a:pt x="1836959" y="3870067"/>
                  </a:moveTo>
                  <a:cubicBezTo>
                    <a:pt x="1843647" y="3870197"/>
                    <a:pt x="1850334" y="3870392"/>
                    <a:pt x="1857022" y="3870522"/>
                  </a:cubicBezTo>
                  <a:cubicBezTo>
                    <a:pt x="1850334" y="3870392"/>
                    <a:pt x="1843647" y="3870197"/>
                    <a:pt x="1836959" y="3870067"/>
                  </a:cubicBezTo>
                  <a:close/>
                  <a:moveTo>
                    <a:pt x="1874747" y="3870717"/>
                  </a:moveTo>
                  <a:cubicBezTo>
                    <a:pt x="1871111" y="3870717"/>
                    <a:pt x="1867540" y="3870652"/>
                    <a:pt x="1863969" y="3870587"/>
                  </a:cubicBezTo>
                  <a:cubicBezTo>
                    <a:pt x="1870657" y="3870652"/>
                    <a:pt x="1877345" y="3870781"/>
                    <a:pt x="1884227" y="3870652"/>
                  </a:cubicBezTo>
                  <a:cubicBezTo>
                    <a:pt x="1880981" y="3870717"/>
                    <a:pt x="1877864" y="3870717"/>
                    <a:pt x="1874747" y="3870717"/>
                  </a:cubicBezTo>
                  <a:close/>
                </a:path>
              </a:pathLst>
            </a:custGeom>
            <a:ln w="6477"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2927767-6598-411B-B8D2-3381475039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095" y="625743"/>
            <a:ext cx="3855140" cy="3719016"/>
            <a:chOff x="3414665" y="738154"/>
            <a:chExt cx="5366579" cy="5378461"/>
          </a:xfrm>
          <a:solidFill>
            <a:schemeClr val="bg1">
              <a:alpha val="30000"/>
            </a:schemeClr>
          </a:solidFill>
        </p:grpSpPr>
        <p:sp>
          <p:nvSpPr>
            <p:cNvPr id="74" name="Freeform: Shape 73">
              <a:extLst>
                <a:ext uri="{FF2B5EF4-FFF2-40B4-BE49-F238E27FC236}">
                  <a16:creationId xmlns:a16="http://schemas.microsoft.com/office/drawing/2014/main" id="{12D2D5C5-A883-43E9-8DE0-BEBAD3ADD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81" cy="5278088"/>
            </a:xfrm>
            <a:custGeom>
              <a:avLst/>
              <a:gdLst>
                <a:gd name="connsiteX0" fmla="*/ 2413047 w 5098881"/>
                <a:gd name="connsiteY0" fmla="*/ 476250 h 5278088"/>
                <a:gd name="connsiteX1" fmla="*/ 2492009 w 5098881"/>
                <a:gd name="connsiteY1" fmla="*/ 477584 h 5278088"/>
                <a:gd name="connsiteX2" fmla="*/ 2500201 w 5098881"/>
                <a:gd name="connsiteY2" fmla="*/ 477869 h 5278088"/>
                <a:gd name="connsiteX3" fmla="*/ 2508392 w 5098881"/>
                <a:gd name="connsiteY3" fmla="*/ 477869 h 5278088"/>
                <a:gd name="connsiteX4" fmla="*/ 2513250 w 5098881"/>
                <a:gd name="connsiteY4" fmla="*/ 477869 h 5278088"/>
                <a:gd name="connsiteX5" fmla="*/ 3440985 w 5098881"/>
                <a:gd name="connsiteY5" fmla="*/ 665226 h 5278088"/>
                <a:gd name="connsiteX6" fmla="*/ 4086113 w 5098881"/>
                <a:gd name="connsiteY6" fmla="*/ 1148334 h 5278088"/>
                <a:gd name="connsiteX7" fmla="*/ 4485211 w 5098881"/>
                <a:gd name="connsiteY7" fmla="*/ 1848136 h 5278088"/>
                <a:gd name="connsiteX8" fmla="*/ 4622466 w 5098881"/>
                <a:gd name="connsiteY8" fmla="*/ 2668334 h 5278088"/>
                <a:gd name="connsiteX9" fmla="*/ 4488831 w 5098881"/>
                <a:gd name="connsiteY9" fmla="*/ 3470529 h 5278088"/>
                <a:gd name="connsiteX10" fmla="*/ 4097067 w 5098881"/>
                <a:gd name="connsiteY10" fmla="*/ 4147852 h 5278088"/>
                <a:gd name="connsiteX11" fmla="*/ 3450891 w 5098881"/>
                <a:gd name="connsiteY11" fmla="*/ 4616577 h 5278088"/>
                <a:gd name="connsiteX12" fmla="*/ 2496486 w 5098881"/>
                <a:gd name="connsiteY12" fmla="*/ 4800315 h 5278088"/>
                <a:gd name="connsiteX13" fmla="*/ 2489152 w 5098881"/>
                <a:gd name="connsiteY13" fmla="*/ 4800315 h 5278088"/>
                <a:gd name="connsiteX14" fmla="*/ 2480770 w 5098881"/>
                <a:gd name="connsiteY14" fmla="*/ 4800315 h 5278088"/>
                <a:gd name="connsiteX15" fmla="*/ 2472388 w 5098881"/>
                <a:gd name="connsiteY15" fmla="*/ 4800600 h 5278088"/>
                <a:gd name="connsiteX16" fmla="*/ 2389234 w 5098881"/>
                <a:gd name="connsiteY16" fmla="*/ 4801934 h 5278088"/>
                <a:gd name="connsiteX17" fmla="*/ 1543891 w 5098881"/>
                <a:gd name="connsiteY17" fmla="*/ 4624959 h 5278088"/>
                <a:gd name="connsiteX18" fmla="*/ 962771 w 5098881"/>
                <a:gd name="connsiteY18" fmla="*/ 4165854 h 5278088"/>
                <a:gd name="connsiteX19" fmla="*/ 600916 w 5098881"/>
                <a:gd name="connsiteY19" fmla="*/ 3486150 h 5278088"/>
                <a:gd name="connsiteX20" fmla="*/ 476043 w 5098881"/>
                <a:gd name="connsiteY20" fmla="*/ 2674049 h 5278088"/>
                <a:gd name="connsiteX21" fmla="*/ 605202 w 5098881"/>
                <a:gd name="connsiteY21" fmla="*/ 1841468 h 5278088"/>
                <a:gd name="connsiteX22" fmla="*/ 978201 w 5098881"/>
                <a:gd name="connsiteY22" fmla="*/ 1136333 h 5278088"/>
                <a:gd name="connsiteX23" fmla="*/ 1570085 w 5098881"/>
                <a:gd name="connsiteY23" fmla="*/ 658940 h 5278088"/>
                <a:gd name="connsiteX24" fmla="*/ 2413047 w 5098881"/>
                <a:gd name="connsiteY24" fmla="*/ 476250 h 5278088"/>
                <a:gd name="connsiteX25" fmla="*/ 2413047 w 5098881"/>
                <a:gd name="connsiteY25" fmla="*/ 0 h 5278088"/>
                <a:gd name="connsiteX26" fmla="*/ 2389425 w 5098881"/>
                <a:gd name="connsiteY26" fmla="*/ 5278089 h 5278088"/>
                <a:gd name="connsiteX27" fmla="*/ 2488104 w 5098881"/>
                <a:gd name="connsiteY27" fmla="*/ 5276469 h 5278088"/>
                <a:gd name="connsiteX28" fmla="*/ 2496676 w 5098881"/>
                <a:gd name="connsiteY28" fmla="*/ 5276469 h 5278088"/>
                <a:gd name="connsiteX29" fmla="*/ 2513441 w 5098881"/>
                <a:gd name="connsiteY29" fmla="*/ 1524 h 5278088"/>
                <a:gd name="connsiteX30" fmla="*/ 2507535 w 5098881"/>
                <a:gd name="connsiteY30" fmla="*/ 1524 h 5278088"/>
                <a:gd name="connsiteX31" fmla="*/ 2413047 w 5098881"/>
                <a:gd name="connsiteY31" fmla="*/ 0 h 5278088"/>
                <a:gd name="connsiteX32" fmla="*/ 2413047 w 5098881"/>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81" h="5278088">
                  <a:moveTo>
                    <a:pt x="2413047" y="476250"/>
                  </a:moveTo>
                  <a:cubicBezTo>
                    <a:pt x="2439431" y="476250"/>
                    <a:pt x="2465244" y="476631"/>
                    <a:pt x="2492009" y="477584"/>
                  </a:cubicBezTo>
                  <a:lnTo>
                    <a:pt x="2500201" y="477869"/>
                  </a:lnTo>
                  <a:lnTo>
                    <a:pt x="2508392" y="477869"/>
                  </a:lnTo>
                  <a:lnTo>
                    <a:pt x="2513250" y="477869"/>
                  </a:lnTo>
                  <a:cubicBezTo>
                    <a:pt x="2854721" y="477869"/>
                    <a:pt x="3166856" y="540925"/>
                    <a:pt x="3440985" y="665226"/>
                  </a:cubicBezTo>
                  <a:cubicBezTo>
                    <a:pt x="3689207" y="777812"/>
                    <a:pt x="3906281" y="940308"/>
                    <a:pt x="4086113" y="1148334"/>
                  </a:cubicBezTo>
                  <a:cubicBezTo>
                    <a:pt x="4258421" y="1347597"/>
                    <a:pt x="4392723" y="1583055"/>
                    <a:pt x="4485211" y="1848136"/>
                  </a:cubicBezTo>
                  <a:cubicBezTo>
                    <a:pt x="4576270" y="2109121"/>
                    <a:pt x="4622466" y="2385060"/>
                    <a:pt x="4622466" y="2668334"/>
                  </a:cubicBezTo>
                  <a:cubicBezTo>
                    <a:pt x="4622466" y="2947607"/>
                    <a:pt x="4577508" y="3217450"/>
                    <a:pt x="4488831" y="3470529"/>
                  </a:cubicBezTo>
                  <a:cubicBezTo>
                    <a:pt x="4398533" y="3728085"/>
                    <a:pt x="4266708" y="3956018"/>
                    <a:pt x="4097067" y="4147852"/>
                  </a:cubicBezTo>
                  <a:cubicBezTo>
                    <a:pt x="3918664" y="4349591"/>
                    <a:pt x="3701303" y="4507325"/>
                    <a:pt x="3450891" y="4616577"/>
                  </a:cubicBezTo>
                  <a:cubicBezTo>
                    <a:pt x="3171523" y="4738497"/>
                    <a:pt x="2850435" y="4800315"/>
                    <a:pt x="2496486" y="4800315"/>
                  </a:cubicBezTo>
                  <a:lnTo>
                    <a:pt x="2489152" y="4800315"/>
                  </a:lnTo>
                  <a:lnTo>
                    <a:pt x="2480770" y="4800315"/>
                  </a:lnTo>
                  <a:lnTo>
                    <a:pt x="2472388" y="4800600"/>
                  </a:lnTo>
                  <a:cubicBezTo>
                    <a:pt x="2444575" y="4801457"/>
                    <a:pt x="2416571" y="4801934"/>
                    <a:pt x="2389234" y="4801934"/>
                  </a:cubicBezTo>
                  <a:cubicBezTo>
                    <a:pt x="2075767" y="4801934"/>
                    <a:pt x="1791350" y="4742403"/>
                    <a:pt x="1543891" y="4624959"/>
                  </a:cubicBezTo>
                  <a:cubicBezTo>
                    <a:pt x="1319768" y="4518565"/>
                    <a:pt x="1124219" y="4364070"/>
                    <a:pt x="962771" y="4165854"/>
                  </a:cubicBezTo>
                  <a:cubicBezTo>
                    <a:pt x="806465" y="3973830"/>
                    <a:pt x="684641" y="3745135"/>
                    <a:pt x="600916" y="3486150"/>
                  </a:cubicBezTo>
                  <a:cubicBezTo>
                    <a:pt x="518048" y="3230023"/>
                    <a:pt x="476043" y="2956751"/>
                    <a:pt x="476043" y="2674049"/>
                  </a:cubicBezTo>
                  <a:cubicBezTo>
                    <a:pt x="476043" y="2386203"/>
                    <a:pt x="519477" y="2106073"/>
                    <a:pt x="605202" y="1841468"/>
                  </a:cubicBezTo>
                  <a:cubicBezTo>
                    <a:pt x="691880" y="1573721"/>
                    <a:pt x="817419" y="1336548"/>
                    <a:pt x="978201" y="1136333"/>
                  </a:cubicBezTo>
                  <a:cubicBezTo>
                    <a:pt x="1143841" y="930212"/>
                    <a:pt x="1343009" y="769620"/>
                    <a:pt x="1570085" y="658940"/>
                  </a:cubicBezTo>
                  <a:cubicBezTo>
                    <a:pt x="1818973" y="537686"/>
                    <a:pt x="2102532" y="476250"/>
                    <a:pt x="2413047" y="47625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769"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B3B5778-846C-490F-931C-4FC6F253B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a:p>
          </p:txBody>
        </p:sp>
        <p:sp useBgFill="1">
          <p:nvSpPr>
            <p:cNvPr id="76" name="Freeform: Shape 75">
              <a:extLst>
                <a:ext uri="{FF2B5EF4-FFF2-40B4-BE49-F238E27FC236}">
                  <a16:creationId xmlns:a16="http://schemas.microsoft.com/office/drawing/2014/main" id="{D7B485B7-5D86-453C-9D47-6CB8286EA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sp useBgFill="1">
        <p:nvSpPr>
          <p:cNvPr id="78" name="Freeform: Shape 77">
            <a:extLst>
              <a:ext uri="{FF2B5EF4-FFF2-40B4-BE49-F238E27FC236}">
                <a16:creationId xmlns:a16="http://schemas.microsoft.com/office/drawing/2014/main" id="{53E907E0-C634-4384-A098-802B617CB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005"/>
            <a:ext cx="12192000" cy="4232195"/>
          </a:xfrm>
          <a:custGeom>
            <a:avLst/>
            <a:gdLst>
              <a:gd name="connsiteX0" fmla="*/ 9837677 w 12192000"/>
              <a:gd name="connsiteY0" fmla="*/ 579610 h 4484536"/>
              <a:gd name="connsiteX1" fmla="*/ 7968203 w 12192000"/>
              <a:gd name="connsiteY1" fmla="*/ 2449084 h 4484536"/>
              <a:gd name="connsiteX2" fmla="*/ 9837677 w 12192000"/>
              <a:gd name="connsiteY2" fmla="*/ 4318558 h 4484536"/>
              <a:gd name="connsiteX3" fmla="*/ 11707151 w 12192000"/>
              <a:gd name="connsiteY3" fmla="*/ 2449084 h 4484536"/>
              <a:gd name="connsiteX4" fmla="*/ 9837677 w 12192000"/>
              <a:gd name="connsiteY4" fmla="*/ 579610 h 4484536"/>
              <a:gd name="connsiteX5" fmla="*/ 6063538 w 12192000"/>
              <a:gd name="connsiteY5" fmla="*/ 579610 h 4484536"/>
              <a:gd name="connsiteX6" fmla="*/ 4194064 w 12192000"/>
              <a:gd name="connsiteY6" fmla="*/ 2449084 h 4484536"/>
              <a:gd name="connsiteX7" fmla="*/ 6063538 w 12192000"/>
              <a:gd name="connsiteY7" fmla="*/ 4318558 h 4484536"/>
              <a:gd name="connsiteX8" fmla="*/ 7933012 w 12192000"/>
              <a:gd name="connsiteY8" fmla="*/ 2449084 h 4484536"/>
              <a:gd name="connsiteX9" fmla="*/ 6063538 w 12192000"/>
              <a:gd name="connsiteY9" fmla="*/ 579610 h 4484536"/>
              <a:gd name="connsiteX10" fmla="*/ 2246984 w 12192000"/>
              <a:gd name="connsiteY10" fmla="*/ 579610 h 4484536"/>
              <a:gd name="connsiteX11" fmla="*/ 377510 w 12192000"/>
              <a:gd name="connsiteY11" fmla="*/ 2449084 h 4484536"/>
              <a:gd name="connsiteX12" fmla="*/ 2246984 w 12192000"/>
              <a:gd name="connsiteY12" fmla="*/ 4318558 h 4484536"/>
              <a:gd name="connsiteX13" fmla="*/ 4116458 w 12192000"/>
              <a:gd name="connsiteY13" fmla="*/ 2449084 h 4484536"/>
              <a:gd name="connsiteX14" fmla="*/ 2246984 w 12192000"/>
              <a:gd name="connsiteY14" fmla="*/ 579610 h 4484536"/>
              <a:gd name="connsiteX15" fmla="*/ 0 w 12192000"/>
              <a:gd name="connsiteY15" fmla="*/ 0 h 4484536"/>
              <a:gd name="connsiteX16" fmla="*/ 12192000 w 12192000"/>
              <a:gd name="connsiteY16" fmla="*/ 0 h 4484536"/>
              <a:gd name="connsiteX17" fmla="*/ 12192000 w 12192000"/>
              <a:gd name="connsiteY17" fmla="*/ 4484536 h 4484536"/>
              <a:gd name="connsiteX18" fmla="*/ 0 w 12192000"/>
              <a:gd name="connsiteY18" fmla="*/ 4484536 h 448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4484536">
                <a:moveTo>
                  <a:pt x="9837677" y="579610"/>
                </a:moveTo>
                <a:cubicBezTo>
                  <a:pt x="8805195" y="579610"/>
                  <a:pt x="7968203" y="1416602"/>
                  <a:pt x="7968203" y="2449084"/>
                </a:cubicBezTo>
                <a:cubicBezTo>
                  <a:pt x="7968203" y="3481566"/>
                  <a:pt x="8805195" y="4318558"/>
                  <a:pt x="9837677" y="4318558"/>
                </a:cubicBezTo>
                <a:cubicBezTo>
                  <a:pt x="10870159" y="4318558"/>
                  <a:pt x="11707151" y="3481566"/>
                  <a:pt x="11707151" y="2449084"/>
                </a:cubicBezTo>
                <a:cubicBezTo>
                  <a:pt x="11707151" y="1416602"/>
                  <a:pt x="10870159" y="579610"/>
                  <a:pt x="9837677" y="579610"/>
                </a:cubicBezTo>
                <a:close/>
                <a:moveTo>
                  <a:pt x="6063538" y="579610"/>
                </a:moveTo>
                <a:cubicBezTo>
                  <a:pt x="5031056" y="579610"/>
                  <a:pt x="4194064" y="1416602"/>
                  <a:pt x="4194064" y="2449084"/>
                </a:cubicBezTo>
                <a:cubicBezTo>
                  <a:pt x="4194064" y="3481566"/>
                  <a:pt x="5031056" y="4318558"/>
                  <a:pt x="6063538" y="4318558"/>
                </a:cubicBezTo>
                <a:cubicBezTo>
                  <a:pt x="7096020" y="4318558"/>
                  <a:pt x="7933012" y="3481566"/>
                  <a:pt x="7933012" y="2449084"/>
                </a:cubicBezTo>
                <a:cubicBezTo>
                  <a:pt x="7933012" y="1416602"/>
                  <a:pt x="7096020" y="579610"/>
                  <a:pt x="6063538" y="579610"/>
                </a:cubicBezTo>
                <a:close/>
                <a:moveTo>
                  <a:pt x="2246984" y="579610"/>
                </a:moveTo>
                <a:cubicBezTo>
                  <a:pt x="1214502" y="579610"/>
                  <a:pt x="377510" y="1416602"/>
                  <a:pt x="377510" y="2449084"/>
                </a:cubicBezTo>
                <a:cubicBezTo>
                  <a:pt x="377510" y="3481566"/>
                  <a:pt x="1214502" y="4318558"/>
                  <a:pt x="2246984" y="4318558"/>
                </a:cubicBezTo>
                <a:cubicBezTo>
                  <a:pt x="3279466" y="4318558"/>
                  <a:pt x="4116458" y="3481566"/>
                  <a:pt x="4116458" y="2449084"/>
                </a:cubicBezTo>
                <a:cubicBezTo>
                  <a:pt x="4116458" y="1416602"/>
                  <a:pt x="3279466" y="579610"/>
                  <a:pt x="2246984" y="579610"/>
                </a:cubicBezTo>
                <a:close/>
                <a:moveTo>
                  <a:pt x="0" y="0"/>
                </a:moveTo>
                <a:lnTo>
                  <a:pt x="12192000" y="0"/>
                </a:lnTo>
                <a:lnTo>
                  <a:pt x="12192000" y="4484536"/>
                </a:lnTo>
                <a:lnTo>
                  <a:pt x="0" y="448453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AE93071-7281-0D20-035B-E8458E855A8A}"/>
              </a:ext>
            </a:extLst>
          </p:cNvPr>
          <p:cNvSpPr>
            <a:spLocks noGrp="1"/>
          </p:cNvSpPr>
          <p:nvPr>
            <p:ph type="sldNum" sz="quarter" idx="12"/>
          </p:nvPr>
        </p:nvSpPr>
        <p:spPr/>
        <p:txBody>
          <a:bodyPr/>
          <a:lstStyle/>
          <a:p>
            <a:fld id="{330EA680-D336-4FF7-8B7A-9848BB0A1C32}" type="slidenum">
              <a:rPr lang="en-US" smtClean="0"/>
              <a:t>40</a:t>
            </a:fld>
            <a:endParaRPr lang="en-US"/>
          </a:p>
        </p:txBody>
      </p:sp>
    </p:spTree>
    <p:extLst>
      <p:ext uri="{BB962C8B-B14F-4D97-AF65-F5344CB8AC3E}">
        <p14:creationId xmlns:p14="http://schemas.microsoft.com/office/powerpoint/2010/main" val="391308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278874"/>
            <a:ext cx="4368602" cy="1956841"/>
          </a:xfrm>
        </p:spPr>
        <p:txBody>
          <a:bodyPr anchor="b">
            <a:normAutofit/>
          </a:bodyPr>
          <a:lstStyle/>
          <a:p>
            <a:r>
              <a:rPr lang="nl-NL" sz="5400" b="1">
                <a:cs typeface="Calibri Light"/>
              </a:rPr>
              <a:t>Oeps…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79" y="2872899"/>
            <a:ext cx="6628625" cy="3320668"/>
          </a:xfrm>
        </p:spPr>
        <p:txBody>
          <a:bodyPr vert="horz" lIns="91440" tIns="45720" rIns="91440" bIns="45720" rtlCol="0" anchor="t">
            <a:normAutofit/>
          </a:bodyPr>
          <a:lstStyle/>
          <a:p>
            <a:pPr marL="0" indent="0">
              <a:buNone/>
            </a:pPr>
            <a:r>
              <a:rPr lang="nl-NL" sz="2800">
                <a:cs typeface="Calibri" panose="020F0502020204030204"/>
              </a:rPr>
              <a:t>Paarden of een fiets als vervoermiddel is niet de beste keuze...</a:t>
            </a:r>
          </a:p>
          <a:p>
            <a:pPr marL="0" indent="0">
              <a:buNone/>
            </a:pPr>
            <a:r>
              <a:rPr lang="nl-NL" sz="2800" b="1">
                <a:cs typeface="Calibri" panose="020F0502020204030204"/>
              </a:rPr>
              <a:t>Fietsen</a:t>
            </a:r>
            <a:r>
              <a:rPr lang="nl-NL" sz="2800">
                <a:cs typeface="Calibri" panose="020F0502020204030204"/>
              </a:rPr>
              <a:t> op sneeuw en ijs is heel moeilijk. We zullen nooit zonder te vallen aankomen.</a:t>
            </a:r>
          </a:p>
          <a:p>
            <a:pPr marL="0" indent="0">
              <a:buNone/>
            </a:pPr>
            <a:r>
              <a:rPr lang="nl-NL" sz="2800">
                <a:cs typeface="Calibri" panose="020F0502020204030204"/>
              </a:rPr>
              <a:t>En </a:t>
            </a:r>
            <a:r>
              <a:rPr lang="nl-NL" sz="2800" b="1">
                <a:cs typeface="Calibri" panose="020F0502020204030204"/>
              </a:rPr>
              <a:t>paarden</a:t>
            </a:r>
            <a:r>
              <a:rPr lang="nl-NL" sz="2800">
                <a:cs typeface="Calibri" panose="020F0502020204030204"/>
              </a:rPr>
              <a:t> zijn niet gewend aan de koude temperaturen, terwijl sommige hondenrassen dat wel zijn. </a:t>
            </a:r>
          </a:p>
        </p:txBody>
      </p:sp>
      <p:sp>
        <p:nvSpPr>
          <p:cNvPr id="11" name="Rectangle: Rounded Corners 6">
            <a:extLst>
              <a:ext uri="{FF2B5EF4-FFF2-40B4-BE49-F238E27FC236}">
                <a16:creationId xmlns:a16="http://schemas.microsoft.com/office/drawing/2014/main" id="{E5AF42AF-AF8E-DA26-335B-E66270853093}"/>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13" name="Picture 2" descr="Geen beschrijving beschikbaar.">
            <a:hlinkClick r:id="rId3" action="ppaction://hlinksldjump"/>
            <a:extLst>
              <a:ext uri="{FF2B5EF4-FFF2-40B4-BE49-F238E27FC236}">
                <a16:creationId xmlns:a16="http://schemas.microsoft.com/office/drawing/2014/main" id="{1862603D-E0F1-B2EC-4F68-162DDE70237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82741"/>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F150ADF-0786-4906-2E8E-98C4874EBC97}"/>
              </a:ext>
            </a:extLst>
          </p:cNvPr>
          <p:cNvPicPr>
            <a:picLocks noChangeAspect="1"/>
          </p:cNvPicPr>
          <p:nvPr/>
        </p:nvPicPr>
        <p:blipFill>
          <a:blip r:embed="rId6"/>
          <a:stretch>
            <a:fillRect/>
          </a:stretch>
        </p:blipFill>
        <p:spPr>
          <a:xfrm>
            <a:off x="3310289" y="6136417"/>
            <a:ext cx="543466" cy="529089"/>
          </a:xfrm>
          <a:prstGeom prst="rect">
            <a:avLst/>
          </a:prstGeom>
        </p:spPr>
      </p:pic>
      <p:pic>
        <p:nvPicPr>
          <p:cNvPr id="4" name="Picture 6">
            <a:extLst>
              <a:ext uri="{FF2B5EF4-FFF2-40B4-BE49-F238E27FC236}">
                <a16:creationId xmlns:a16="http://schemas.microsoft.com/office/drawing/2014/main" id="{011EFF74-E544-B233-F577-173294D6C5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14" t="14083" r="1714"/>
          <a:stretch/>
        </p:blipFill>
        <p:spPr>
          <a:xfrm>
            <a:off x="8144355" y="0"/>
            <a:ext cx="4047645" cy="3601065"/>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Picture 4">
            <a:extLst>
              <a:ext uri="{FF2B5EF4-FFF2-40B4-BE49-F238E27FC236}">
                <a16:creationId xmlns:a16="http://schemas.microsoft.com/office/drawing/2014/main" id="{23DCCD5E-A2BE-CE82-0A97-2FDFB9D47E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713" b="13745"/>
          <a:stretch/>
        </p:blipFill>
        <p:spPr>
          <a:xfrm>
            <a:off x="8144355" y="3305703"/>
            <a:ext cx="4047645" cy="3601065"/>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5" name="Slide Number Placeholder 4">
            <a:extLst>
              <a:ext uri="{FF2B5EF4-FFF2-40B4-BE49-F238E27FC236}">
                <a16:creationId xmlns:a16="http://schemas.microsoft.com/office/drawing/2014/main" id="{CA50CDEB-5DF5-7C0A-40B4-85929C30028C}"/>
              </a:ext>
            </a:extLst>
          </p:cNvPr>
          <p:cNvSpPr>
            <a:spLocks noGrp="1"/>
          </p:cNvSpPr>
          <p:nvPr>
            <p:ph type="sldNum" sz="quarter" idx="12"/>
          </p:nvPr>
        </p:nvSpPr>
        <p:spPr/>
        <p:txBody>
          <a:bodyPr/>
          <a:lstStyle/>
          <a:p>
            <a:fld id="{330EA680-D336-4FF7-8B7A-9848BB0A1C32}" type="slidenum">
              <a:rPr lang="en-US" smtClean="0"/>
              <a:t>41</a:t>
            </a:fld>
            <a:endParaRPr lang="en-US"/>
          </a:p>
        </p:txBody>
      </p:sp>
    </p:spTree>
    <p:extLst>
      <p:ext uri="{BB962C8B-B14F-4D97-AF65-F5344CB8AC3E}">
        <p14:creationId xmlns:p14="http://schemas.microsoft.com/office/powerpoint/2010/main" val="2200389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4F684A4-6EB3-47EE-6F14-AD0224820A13}"/>
              </a:ext>
            </a:extLst>
          </p:cNvPr>
          <p:cNvPicPr>
            <a:picLocks noChangeAspect="1"/>
          </p:cNvPicPr>
          <p:nvPr/>
        </p:nvPicPr>
        <p:blipFill rotWithShape="1">
          <a:blip r:embed="rId3"/>
          <a:srcRect r="3639" b="303"/>
          <a:stretch/>
        </p:blipFill>
        <p:spPr>
          <a:xfrm>
            <a:off x="5551732" y="10"/>
            <a:ext cx="662850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a:extLst>
              <a:ext uri="{FF2B5EF4-FFF2-40B4-BE49-F238E27FC236}">
                <a16:creationId xmlns:a16="http://schemas.microsoft.com/office/drawing/2014/main" id="{9BBBA755-4795-FCCD-12B5-98860BBBA9FD}"/>
              </a:ext>
            </a:extLst>
          </p:cNvPr>
          <p:cNvSpPr>
            <a:spLocks noGrp="1"/>
          </p:cNvSpPr>
          <p:nvPr>
            <p:ph type="title"/>
          </p:nvPr>
        </p:nvSpPr>
        <p:spPr>
          <a:xfrm>
            <a:off x="640080" y="325369"/>
            <a:ext cx="4368602" cy="1956841"/>
          </a:xfrm>
        </p:spPr>
        <p:txBody>
          <a:bodyPr anchor="b">
            <a:normAutofit/>
          </a:bodyPr>
          <a:lstStyle/>
          <a:p>
            <a:r>
              <a:rPr lang="en-US" sz="5400" b="1" dirty="0">
                <a:cs typeface="Calibri Light"/>
              </a:rPr>
              <a:t>Let’s go!</a:t>
            </a:r>
          </a:p>
        </p:txBody>
      </p:sp>
      <p:sp>
        <p:nvSpPr>
          <p:cNvPr id="9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15">
            <a:extLst>
              <a:ext uri="{FF2B5EF4-FFF2-40B4-BE49-F238E27FC236}">
                <a16:creationId xmlns:a16="http://schemas.microsoft.com/office/drawing/2014/main" id="{022DB7A1-3122-A4BE-2586-D65DB3E420D9}"/>
              </a:ext>
            </a:extLst>
          </p:cNvPr>
          <p:cNvSpPr>
            <a:spLocks noGrp="1"/>
          </p:cNvSpPr>
          <p:nvPr>
            <p:ph idx="1"/>
          </p:nvPr>
        </p:nvSpPr>
        <p:spPr>
          <a:xfrm>
            <a:off x="349475" y="2681941"/>
            <a:ext cx="5942143" cy="3320668"/>
          </a:xfrm>
        </p:spPr>
        <p:txBody>
          <a:bodyPr vert="horz" lIns="91440" tIns="45720" rIns="91440" bIns="45720" rtlCol="0" anchor="t">
            <a:noAutofit/>
          </a:bodyPr>
          <a:lstStyle/>
          <a:p>
            <a:pPr marL="0" indent="0">
              <a:buNone/>
            </a:pPr>
            <a:r>
              <a:rPr lang="nl-NL" dirty="0">
                <a:cs typeface="Calibri" panose="020F0502020204030204"/>
              </a:rPr>
              <a:t>De hondenslee is de beste keuze, omdat sommige hondenrassen gewend zijn aan de koude temperaturen. </a:t>
            </a:r>
            <a:endParaRPr lang="en-US" dirty="0">
              <a:cs typeface="Calibri" panose="020F0502020204030204"/>
            </a:endParaRPr>
          </a:p>
          <a:p>
            <a:pPr marL="0" indent="0">
              <a:buNone/>
            </a:pPr>
            <a:r>
              <a:rPr lang="nl-NL" dirty="0">
                <a:cs typeface="Calibri" panose="020F0502020204030204"/>
              </a:rPr>
              <a:t>Sinds 1994 zijn honden echter niet meer welkom op Antarctica, omdat men bang is dat ze ziekten zullen meebrengen. Daarom worden nu sneeuwscooters en tractoren gebruikt.</a:t>
            </a:r>
            <a:endParaRPr lang="en-US" dirty="0">
              <a:cs typeface="Calibri" panose="020F0502020204030204"/>
            </a:endParaRPr>
          </a:p>
        </p:txBody>
      </p:sp>
      <p:sp>
        <p:nvSpPr>
          <p:cNvPr id="6" name="Rectangle: Rounded Corners 6">
            <a:extLst>
              <a:ext uri="{FF2B5EF4-FFF2-40B4-BE49-F238E27FC236}">
                <a16:creationId xmlns:a16="http://schemas.microsoft.com/office/drawing/2014/main" id="{574A21BF-28F7-7BC0-E14F-A045532CD20B}"/>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8" name="Picture 2" descr="Geen beschrijving beschikbaar.">
            <a:hlinkClick r:id="rId4" action="ppaction://hlinksldjump"/>
            <a:extLst>
              <a:ext uri="{FF2B5EF4-FFF2-40B4-BE49-F238E27FC236}">
                <a16:creationId xmlns:a16="http://schemas.microsoft.com/office/drawing/2014/main" id="{41E60BA2-7D6E-DD87-3244-2C35B7938E4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EAEE6017-D7A6-2249-0DCC-2BD56A288490}"/>
              </a:ext>
            </a:extLst>
          </p:cNvPr>
          <p:cNvPicPr>
            <a:picLocks noChangeAspect="1"/>
          </p:cNvPicPr>
          <p:nvPr/>
        </p:nvPicPr>
        <p:blipFill>
          <a:blip r:embed="rId7"/>
          <a:stretch>
            <a:fillRect/>
          </a:stretch>
        </p:blipFill>
        <p:spPr>
          <a:xfrm>
            <a:off x="3310289" y="6136417"/>
            <a:ext cx="543466" cy="529089"/>
          </a:xfrm>
          <a:prstGeom prst="rect">
            <a:avLst/>
          </a:prstGeom>
        </p:spPr>
      </p:pic>
      <p:sp>
        <p:nvSpPr>
          <p:cNvPr id="3" name="Slide Number Placeholder 2">
            <a:extLst>
              <a:ext uri="{FF2B5EF4-FFF2-40B4-BE49-F238E27FC236}">
                <a16:creationId xmlns:a16="http://schemas.microsoft.com/office/drawing/2014/main" id="{18383DAD-A28A-9A30-2941-DADA493350E1}"/>
              </a:ext>
            </a:extLst>
          </p:cNvPr>
          <p:cNvSpPr>
            <a:spLocks noGrp="1"/>
          </p:cNvSpPr>
          <p:nvPr>
            <p:ph type="sldNum" sz="quarter" idx="12"/>
          </p:nvPr>
        </p:nvSpPr>
        <p:spPr/>
        <p:txBody>
          <a:bodyPr/>
          <a:lstStyle/>
          <a:p>
            <a:fld id="{330EA680-D336-4FF7-8B7A-9848BB0A1C32}" type="slidenum">
              <a:rPr lang="en-US" smtClean="0"/>
              <a:t>42</a:t>
            </a:fld>
            <a:endParaRPr lang="en-US"/>
          </a:p>
        </p:txBody>
      </p:sp>
    </p:spTree>
    <p:extLst>
      <p:ext uri="{BB962C8B-B14F-4D97-AF65-F5344CB8AC3E}">
        <p14:creationId xmlns:p14="http://schemas.microsoft.com/office/powerpoint/2010/main" val="2720646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old, several&#10;&#10;Description automatically generated">
            <a:extLst>
              <a:ext uri="{FF2B5EF4-FFF2-40B4-BE49-F238E27FC236}">
                <a16:creationId xmlns:a16="http://schemas.microsoft.com/office/drawing/2014/main" id="{41A7E3F4-6259-D274-A23C-070F0A97EC3C}"/>
              </a:ext>
            </a:extLst>
          </p:cNvPr>
          <p:cNvPicPr>
            <a:picLocks noChangeAspect="1"/>
          </p:cNvPicPr>
          <p:nvPr/>
        </p:nvPicPr>
        <p:blipFill rotWithShape="1">
          <a:blip r:embed="rId3"/>
          <a:srcRect l="23451" t="4158"/>
          <a:stretch/>
        </p:blipFill>
        <p:spPr>
          <a:xfrm>
            <a:off x="12192" y="0"/>
            <a:ext cx="7401930"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2" name="Rectangle: Rounded Corners 3">
            <a:extLst>
              <a:ext uri="{FF2B5EF4-FFF2-40B4-BE49-F238E27FC236}">
                <a16:creationId xmlns:a16="http://schemas.microsoft.com/office/drawing/2014/main" id="{13F013C0-3AB7-15D6-B3DF-06CBB7C2F943}"/>
              </a:ext>
            </a:extLst>
          </p:cNvPr>
          <p:cNvSpPr/>
          <p:nvPr/>
        </p:nvSpPr>
        <p:spPr>
          <a:xfrm>
            <a:off x="6096001" y="128823"/>
            <a:ext cx="5925312" cy="6593296"/>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nl-NL" sz="3200" b="1" dirty="0">
                <a:solidFill>
                  <a:srgbClr val="000000"/>
                </a:solidFill>
                <a:cs typeface="Calibri"/>
              </a:rPr>
              <a:t>Wist je dat…?</a:t>
            </a:r>
            <a:endParaRPr lang="nl-NL" sz="3200" dirty="0">
              <a:solidFill>
                <a:srgbClr val="000000"/>
              </a:solidFill>
              <a:cs typeface="Calibri"/>
            </a:endParaRPr>
          </a:p>
          <a:p>
            <a:pPr>
              <a:lnSpc>
                <a:spcPct val="90000"/>
              </a:lnSpc>
              <a:spcAft>
                <a:spcPts val="600"/>
              </a:spcAft>
            </a:pPr>
            <a:r>
              <a:rPr lang="en-US" sz="3000" dirty="0">
                <a:solidFill>
                  <a:schemeClr val="tx1"/>
                </a:solidFill>
              </a:rPr>
              <a:t>De </a:t>
            </a:r>
            <a:r>
              <a:rPr lang="en-US" sz="3000" dirty="0" err="1">
                <a:solidFill>
                  <a:schemeClr val="tx1"/>
                </a:solidFill>
              </a:rPr>
              <a:t>eerste</a:t>
            </a:r>
            <a:r>
              <a:rPr lang="en-US" sz="3000" dirty="0">
                <a:solidFill>
                  <a:schemeClr val="tx1"/>
                </a:solidFill>
              </a:rPr>
              <a:t> </a:t>
            </a:r>
            <a:r>
              <a:rPr lang="en-US" sz="3000" dirty="0" err="1">
                <a:solidFill>
                  <a:schemeClr val="tx1"/>
                </a:solidFill>
              </a:rPr>
              <a:t>geslaagde</a:t>
            </a:r>
            <a:r>
              <a:rPr lang="en-US" sz="3000" dirty="0">
                <a:solidFill>
                  <a:schemeClr val="tx1"/>
                </a:solidFill>
              </a:rPr>
              <a:t> </a:t>
            </a:r>
            <a:r>
              <a:rPr lang="en-US" sz="3000" dirty="0" err="1">
                <a:solidFill>
                  <a:schemeClr val="tx1"/>
                </a:solidFill>
              </a:rPr>
              <a:t>expeditie</a:t>
            </a:r>
            <a:r>
              <a:rPr lang="en-US" sz="3000" dirty="0">
                <a:solidFill>
                  <a:schemeClr val="tx1"/>
                </a:solidFill>
              </a:rPr>
              <a:t> </a:t>
            </a:r>
            <a:r>
              <a:rPr lang="en-US" sz="3000" dirty="0" err="1">
                <a:solidFill>
                  <a:schemeClr val="tx1"/>
                </a:solidFill>
              </a:rPr>
              <a:t>naar</a:t>
            </a:r>
            <a:r>
              <a:rPr lang="en-US" sz="3000" dirty="0">
                <a:solidFill>
                  <a:schemeClr val="tx1"/>
                </a:solidFill>
              </a:rPr>
              <a:t> de </a:t>
            </a:r>
            <a:r>
              <a:rPr lang="en-US" sz="3000" dirty="0" err="1">
                <a:solidFill>
                  <a:schemeClr val="tx1"/>
                </a:solidFill>
              </a:rPr>
              <a:t>Zuidpool</a:t>
            </a:r>
            <a:r>
              <a:rPr lang="en-US" sz="3000" dirty="0">
                <a:solidFill>
                  <a:schemeClr val="tx1"/>
                </a:solidFill>
              </a:rPr>
              <a:t> </a:t>
            </a:r>
            <a:r>
              <a:rPr lang="en-US" sz="3000" dirty="0" err="1">
                <a:solidFill>
                  <a:schemeClr val="tx1"/>
                </a:solidFill>
              </a:rPr>
              <a:t>werd</a:t>
            </a:r>
            <a:r>
              <a:rPr lang="en-US" sz="3000" dirty="0">
                <a:solidFill>
                  <a:schemeClr val="tx1"/>
                </a:solidFill>
              </a:rPr>
              <a:t> </a:t>
            </a:r>
            <a:r>
              <a:rPr lang="en-US" sz="3000" dirty="0" err="1">
                <a:solidFill>
                  <a:schemeClr val="tx1"/>
                </a:solidFill>
              </a:rPr>
              <a:t>begeleid</a:t>
            </a:r>
            <a:r>
              <a:rPr lang="en-US" sz="3000" dirty="0">
                <a:solidFill>
                  <a:schemeClr val="tx1"/>
                </a:solidFill>
              </a:rPr>
              <a:t> door de Noor </a:t>
            </a:r>
            <a:r>
              <a:rPr lang="en-US" sz="3000" b="1" dirty="0">
                <a:solidFill>
                  <a:schemeClr val="tx1"/>
                </a:solidFill>
              </a:rPr>
              <a:t>Roald</a:t>
            </a:r>
            <a:r>
              <a:rPr lang="en-US" sz="3000" dirty="0">
                <a:solidFill>
                  <a:schemeClr val="tx1"/>
                </a:solidFill>
              </a:rPr>
              <a:t> </a:t>
            </a:r>
            <a:r>
              <a:rPr lang="en-US" sz="3000" b="1" dirty="0">
                <a:solidFill>
                  <a:schemeClr val="tx1"/>
                </a:solidFill>
              </a:rPr>
              <a:t>Amundsen</a:t>
            </a:r>
            <a:r>
              <a:rPr lang="en-US" sz="3000" dirty="0">
                <a:solidFill>
                  <a:schemeClr val="tx1"/>
                </a:solidFill>
              </a:rPr>
              <a:t>, in 1911. Roald </a:t>
            </a:r>
            <a:r>
              <a:rPr lang="en-US" sz="3000" dirty="0" err="1">
                <a:solidFill>
                  <a:schemeClr val="tx1"/>
                </a:solidFill>
              </a:rPr>
              <a:t>kwam</a:t>
            </a:r>
            <a:r>
              <a:rPr lang="en-US" sz="3000" dirty="0">
                <a:solidFill>
                  <a:schemeClr val="tx1"/>
                </a:solidFill>
              </a:rPr>
              <a:t> 5 </a:t>
            </a:r>
            <a:r>
              <a:rPr lang="en-US" sz="3000" dirty="0" err="1">
                <a:solidFill>
                  <a:schemeClr val="tx1"/>
                </a:solidFill>
              </a:rPr>
              <a:t>weken</a:t>
            </a:r>
            <a:r>
              <a:rPr lang="en-US" sz="3000" dirty="0">
                <a:solidFill>
                  <a:schemeClr val="tx1"/>
                </a:solidFill>
              </a:rPr>
              <a:t> </a:t>
            </a:r>
            <a:r>
              <a:rPr lang="en-US" sz="3000" dirty="0" err="1">
                <a:solidFill>
                  <a:schemeClr val="tx1"/>
                </a:solidFill>
              </a:rPr>
              <a:t>eerder</a:t>
            </a:r>
            <a:r>
              <a:rPr lang="en-US" sz="3000" dirty="0">
                <a:solidFill>
                  <a:schemeClr val="tx1"/>
                </a:solidFill>
              </a:rPr>
              <a:t> </a:t>
            </a:r>
            <a:r>
              <a:rPr lang="en-US" sz="3000" dirty="0" err="1">
                <a:solidFill>
                  <a:schemeClr val="tx1"/>
                </a:solidFill>
              </a:rPr>
              <a:t>aan</a:t>
            </a:r>
            <a:r>
              <a:rPr lang="en-US" sz="3000" dirty="0">
                <a:solidFill>
                  <a:schemeClr val="tx1"/>
                </a:solidFill>
              </a:rPr>
              <a:t> dan </a:t>
            </a:r>
            <a:r>
              <a:rPr lang="en-US" sz="3000" dirty="0" err="1">
                <a:solidFill>
                  <a:schemeClr val="tx1"/>
                </a:solidFill>
              </a:rPr>
              <a:t>zijn</a:t>
            </a:r>
            <a:r>
              <a:rPr lang="en-US" sz="3000" dirty="0">
                <a:solidFill>
                  <a:schemeClr val="tx1"/>
                </a:solidFill>
              </a:rPr>
              <a:t> </a:t>
            </a:r>
            <a:r>
              <a:rPr lang="en-US" sz="3000" dirty="0" err="1">
                <a:solidFill>
                  <a:schemeClr val="tx1"/>
                </a:solidFill>
              </a:rPr>
              <a:t>Britse</a:t>
            </a:r>
            <a:r>
              <a:rPr lang="en-US" sz="3000" dirty="0">
                <a:solidFill>
                  <a:schemeClr val="tx1"/>
                </a:solidFill>
              </a:rPr>
              <a:t> </a:t>
            </a:r>
            <a:r>
              <a:rPr lang="en-US" sz="3000" dirty="0" err="1">
                <a:solidFill>
                  <a:schemeClr val="tx1"/>
                </a:solidFill>
              </a:rPr>
              <a:t>collega</a:t>
            </a:r>
            <a:r>
              <a:rPr lang="en-US" sz="3000" dirty="0">
                <a:solidFill>
                  <a:schemeClr val="tx1"/>
                </a:solidFill>
              </a:rPr>
              <a:t>, </a:t>
            </a:r>
            <a:r>
              <a:rPr lang="en-US" sz="3000" b="1" dirty="0">
                <a:solidFill>
                  <a:schemeClr val="tx1"/>
                </a:solidFill>
              </a:rPr>
              <a:t>Robert</a:t>
            </a:r>
            <a:r>
              <a:rPr lang="en-US" sz="3000" dirty="0">
                <a:solidFill>
                  <a:schemeClr val="tx1"/>
                </a:solidFill>
              </a:rPr>
              <a:t> </a:t>
            </a:r>
            <a:r>
              <a:rPr lang="en-US" sz="3000" b="1" dirty="0">
                <a:solidFill>
                  <a:schemeClr val="tx1"/>
                </a:solidFill>
              </a:rPr>
              <a:t>Scott</a:t>
            </a:r>
            <a:r>
              <a:rPr lang="en-US" sz="3000" dirty="0">
                <a:solidFill>
                  <a:schemeClr val="tx1"/>
                </a:solidFill>
              </a:rPr>
              <a:t>. De </a:t>
            </a:r>
            <a:r>
              <a:rPr lang="en-US" sz="3000" dirty="0" err="1">
                <a:solidFill>
                  <a:schemeClr val="tx1"/>
                </a:solidFill>
              </a:rPr>
              <a:t>reden</a:t>
            </a:r>
            <a:r>
              <a:rPr lang="en-US" sz="3000" dirty="0">
                <a:solidFill>
                  <a:schemeClr val="tx1"/>
                </a:solidFill>
              </a:rPr>
              <a:t> </a:t>
            </a:r>
            <a:r>
              <a:rPr lang="en-US" sz="3000" dirty="0" err="1">
                <a:solidFill>
                  <a:schemeClr val="tx1"/>
                </a:solidFill>
              </a:rPr>
              <a:t>dat</a:t>
            </a:r>
            <a:r>
              <a:rPr lang="en-US" sz="3000" dirty="0">
                <a:solidFill>
                  <a:schemeClr val="tx1"/>
                </a:solidFill>
              </a:rPr>
              <a:t> de </a:t>
            </a:r>
            <a:r>
              <a:rPr lang="en-US" sz="3000" dirty="0" err="1">
                <a:solidFill>
                  <a:schemeClr val="tx1"/>
                </a:solidFill>
              </a:rPr>
              <a:t>Noren</a:t>
            </a:r>
            <a:r>
              <a:rPr lang="en-US" sz="3000" dirty="0">
                <a:solidFill>
                  <a:schemeClr val="tx1"/>
                </a:solidFill>
              </a:rPr>
              <a:t> het </a:t>
            </a:r>
            <a:r>
              <a:rPr lang="en-US" sz="3000" dirty="0" err="1">
                <a:solidFill>
                  <a:schemeClr val="tx1"/>
                </a:solidFill>
              </a:rPr>
              <a:t>Zuidpoolpunt</a:t>
            </a:r>
            <a:r>
              <a:rPr lang="en-US" sz="3000" dirty="0">
                <a:solidFill>
                  <a:schemeClr val="tx1"/>
                </a:solidFill>
              </a:rPr>
              <a:t> </a:t>
            </a:r>
            <a:r>
              <a:rPr lang="en-US" sz="3000" dirty="0" err="1">
                <a:solidFill>
                  <a:schemeClr val="tx1"/>
                </a:solidFill>
              </a:rPr>
              <a:t>eerder</a:t>
            </a:r>
            <a:r>
              <a:rPr lang="en-US" sz="3000" dirty="0">
                <a:solidFill>
                  <a:schemeClr val="tx1"/>
                </a:solidFill>
              </a:rPr>
              <a:t> </a:t>
            </a:r>
            <a:r>
              <a:rPr lang="en-US" sz="3000" dirty="0" err="1">
                <a:solidFill>
                  <a:schemeClr val="tx1"/>
                </a:solidFill>
              </a:rPr>
              <a:t>wisten</a:t>
            </a:r>
            <a:r>
              <a:rPr lang="en-US" sz="3000" dirty="0">
                <a:solidFill>
                  <a:schemeClr val="tx1"/>
                </a:solidFill>
              </a:rPr>
              <a:t> </a:t>
            </a:r>
            <a:r>
              <a:rPr lang="en-US" sz="3000" dirty="0" err="1">
                <a:solidFill>
                  <a:schemeClr val="tx1"/>
                </a:solidFill>
              </a:rPr>
              <a:t>te</a:t>
            </a:r>
            <a:r>
              <a:rPr lang="en-US" sz="3000" dirty="0">
                <a:solidFill>
                  <a:schemeClr val="tx1"/>
                </a:solidFill>
              </a:rPr>
              <a:t> </a:t>
            </a:r>
            <a:r>
              <a:rPr lang="en-US" sz="3000" dirty="0" err="1">
                <a:solidFill>
                  <a:schemeClr val="tx1"/>
                </a:solidFill>
              </a:rPr>
              <a:t>bereiken</a:t>
            </a:r>
            <a:r>
              <a:rPr lang="en-US" sz="3000" dirty="0">
                <a:solidFill>
                  <a:schemeClr val="tx1"/>
                </a:solidFill>
              </a:rPr>
              <a:t> was door het </a:t>
            </a:r>
            <a:r>
              <a:rPr lang="en-US" sz="3000" dirty="0" err="1">
                <a:solidFill>
                  <a:schemeClr val="tx1"/>
                </a:solidFill>
              </a:rPr>
              <a:t>gebruik</a:t>
            </a:r>
            <a:r>
              <a:rPr lang="en-US" sz="3000" dirty="0">
                <a:solidFill>
                  <a:schemeClr val="tx1"/>
                </a:solidFill>
              </a:rPr>
              <a:t> van ski’s </a:t>
            </a:r>
            <a:r>
              <a:rPr lang="en-US" sz="3000" dirty="0" err="1">
                <a:solidFill>
                  <a:schemeClr val="tx1"/>
                </a:solidFill>
              </a:rPr>
              <a:t>en</a:t>
            </a:r>
            <a:r>
              <a:rPr lang="en-US" sz="3000" dirty="0">
                <a:solidFill>
                  <a:schemeClr val="tx1"/>
                </a:solidFill>
              </a:rPr>
              <a:t> </a:t>
            </a:r>
            <a:r>
              <a:rPr lang="en-US" sz="3000" dirty="0" err="1">
                <a:solidFill>
                  <a:schemeClr val="tx1"/>
                </a:solidFill>
              </a:rPr>
              <a:t>lichte</a:t>
            </a:r>
            <a:r>
              <a:rPr lang="en-US" sz="3000" dirty="0">
                <a:solidFill>
                  <a:schemeClr val="tx1"/>
                </a:solidFill>
              </a:rPr>
              <a:t> </a:t>
            </a:r>
            <a:r>
              <a:rPr lang="en-US" sz="3000" dirty="0" err="1">
                <a:solidFill>
                  <a:schemeClr val="tx1"/>
                </a:solidFill>
              </a:rPr>
              <a:t>sleeën</a:t>
            </a:r>
            <a:r>
              <a:rPr lang="en-US" sz="3000" dirty="0">
                <a:solidFill>
                  <a:schemeClr val="tx1"/>
                </a:solidFill>
              </a:rPr>
              <a:t> </a:t>
            </a:r>
            <a:r>
              <a:rPr lang="en-US" sz="3000" dirty="0" err="1">
                <a:solidFill>
                  <a:schemeClr val="tx1"/>
                </a:solidFill>
              </a:rPr>
              <a:t>getrokken</a:t>
            </a:r>
            <a:r>
              <a:rPr lang="en-US" sz="3000" dirty="0">
                <a:solidFill>
                  <a:schemeClr val="tx1"/>
                </a:solidFill>
              </a:rPr>
              <a:t> door </a:t>
            </a:r>
            <a:r>
              <a:rPr lang="en-US" sz="3000" dirty="0" err="1">
                <a:solidFill>
                  <a:schemeClr val="tx1"/>
                </a:solidFill>
              </a:rPr>
              <a:t>honden</a:t>
            </a:r>
            <a:r>
              <a:rPr lang="en-US" sz="3000" dirty="0">
                <a:solidFill>
                  <a:schemeClr val="tx1"/>
                </a:solidFill>
              </a:rPr>
              <a:t>.</a:t>
            </a:r>
            <a:endParaRPr lang="en-US" sz="3000" dirty="0">
              <a:solidFill>
                <a:schemeClr val="tx1"/>
              </a:solidFill>
              <a:cs typeface="Calibri"/>
            </a:endParaRPr>
          </a:p>
          <a:p>
            <a:pPr>
              <a:lnSpc>
                <a:spcPct val="90000"/>
              </a:lnSpc>
              <a:spcAft>
                <a:spcPts val="600"/>
              </a:spcAft>
            </a:pPr>
            <a:r>
              <a:rPr lang="en-US" sz="3000" dirty="0" err="1">
                <a:solidFill>
                  <a:schemeClr val="tx1"/>
                </a:solidFill>
              </a:rPr>
              <a:t>Vandaag</a:t>
            </a:r>
            <a:r>
              <a:rPr lang="en-US" sz="3000" dirty="0">
                <a:solidFill>
                  <a:schemeClr val="tx1"/>
                </a:solidFill>
              </a:rPr>
              <a:t> </a:t>
            </a:r>
            <a:r>
              <a:rPr lang="en-US" sz="3000" dirty="0" err="1">
                <a:solidFill>
                  <a:schemeClr val="tx1"/>
                </a:solidFill>
              </a:rPr>
              <a:t>verplaatst</a:t>
            </a:r>
            <a:r>
              <a:rPr lang="en-US" sz="3000" dirty="0">
                <a:solidFill>
                  <a:schemeClr val="tx1"/>
                </a:solidFill>
              </a:rPr>
              <a:t> men </a:t>
            </a:r>
            <a:r>
              <a:rPr lang="en-US" sz="3000" dirty="0" err="1">
                <a:solidFill>
                  <a:schemeClr val="tx1"/>
                </a:solidFill>
              </a:rPr>
              <a:t>zich</a:t>
            </a:r>
            <a:r>
              <a:rPr lang="en-US" sz="3000" dirty="0">
                <a:solidFill>
                  <a:schemeClr val="tx1"/>
                </a:solidFill>
              </a:rPr>
              <a:t> in Antarctica met </a:t>
            </a:r>
            <a:r>
              <a:rPr lang="en-US" sz="3000" dirty="0" err="1">
                <a:solidFill>
                  <a:schemeClr val="tx1"/>
                </a:solidFill>
              </a:rPr>
              <a:t>vliegtuigen</a:t>
            </a:r>
            <a:r>
              <a:rPr lang="en-US" sz="3000" dirty="0">
                <a:solidFill>
                  <a:schemeClr val="tx1"/>
                </a:solidFill>
              </a:rPr>
              <a:t>, </a:t>
            </a:r>
            <a:r>
              <a:rPr lang="en-US" sz="3000" dirty="0" err="1">
                <a:solidFill>
                  <a:schemeClr val="tx1"/>
                </a:solidFill>
              </a:rPr>
              <a:t>tractoren</a:t>
            </a:r>
            <a:r>
              <a:rPr lang="en-US" sz="3000" dirty="0">
                <a:solidFill>
                  <a:schemeClr val="tx1"/>
                </a:solidFill>
              </a:rPr>
              <a:t> of </a:t>
            </a:r>
            <a:r>
              <a:rPr lang="en-US" sz="3000" dirty="0" err="1">
                <a:solidFill>
                  <a:schemeClr val="tx1"/>
                </a:solidFill>
              </a:rPr>
              <a:t>sneeuwscooters</a:t>
            </a:r>
            <a:r>
              <a:rPr lang="en-US" sz="3000" dirty="0">
                <a:solidFill>
                  <a:schemeClr val="tx1"/>
                </a:solidFill>
              </a:rPr>
              <a:t> in </a:t>
            </a:r>
            <a:r>
              <a:rPr lang="en-US" sz="3000" dirty="0" err="1">
                <a:solidFill>
                  <a:schemeClr val="tx1"/>
                </a:solidFill>
              </a:rPr>
              <a:t>plaats</a:t>
            </a:r>
            <a:r>
              <a:rPr lang="en-US" sz="3000" dirty="0">
                <a:solidFill>
                  <a:schemeClr val="tx1"/>
                </a:solidFill>
              </a:rPr>
              <a:t> van </a:t>
            </a:r>
            <a:r>
              <a:rPr lang="en-US" sz="3000" dirty="0" err="1">
                <a:solidFill>
                  <a:schemeClr val="tx1"/>
                </a:solidFill>
              </a:rPr>
              <a:t>honden</a:t>
            </a:r>
            <a:r>
              <a:rPr lang="en-US" sz="3000" dirty="0">
                <a:solidFill>
                  <a:schemeClr val="tx1"/>
                </a:solidFill>
              </a:rPr>
              <a:t>. </a:t>
            </a:r>
            <a:endParaRPr lang="en-US" sz="3000" dirty="0">
              <a:solidFill>
                <a:schemeClr val="tx1"/>
              </a:solidFill>
              <a:cs typeface="Calibri" panose="020F0502020204030204"/>
            </a:endParaRPr>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4"/>
          <a:stretch>
            <a:fillRect/>
          </a:stretch>
        </p:blipFill>
        <p:spPr>
          <a:xfrm>
            <a:off x="11098149" y="202669"/>
            <a:ext cx="583263" cy="568716"/>
          </a:xfrm>
          <a:prstGeom prst="rect">
            <a:avLst/>
          </a:prstGeom>
        </p:spPr>
      </p:pic>
      <p:pic>
        <p:nvPicPr>
          <p:cNvPr id="4" name="Picture 2" descr="Geen beschrijving beschikbaar.">
            <a:hlinkClick r:id="rId5" action="ppaction://hlinksldjump"/>
            <a:extLst>
              <a:ext uri="{FF2B5EF4-FFF2-40B4-BE49-F238E27FC236}">
                <a16:creationId xmlns:a16="http://schemas.microsoft.com/office/drawing/2014/main" id="{51BD85A9-E5DC-2F94-1D73-60249CC233E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BAD48E3-F480-51C9-B133-272F813E6F19}"/>
              </a:ext>
            </a:extLst>
          </p:cNvPr>
          <p:cNvSpPr>
            <a:spLocks noGrp="1"/>
          </p:cNvSpPr>
          <p:nvPr>
            <p:ph type="sldNum" sz="quarter" idx="12"/>
          </p:nvPr>
        </p:nvSpPr>
        <p:spPr/>
        <p:txBody>
          <a:bodyPr/>
          <a:lstStyle/>
          <a:p>
            <a:fld id="{330EA680-D336-4FF7-8B7A-9848BB0A1C32}" type="slidenum">
              <a:rPr lang="en-US" smtClean="0"/>
              <a:t>43</a:t>
            </a:fld>
            <a:endParaRPr lang="en-US"/>
          </a:p>
        </p:txBody>
      </p:sp>
    </p:spTree>
    <p:extLst>
      <p:ext uri="{BB962C8B-B14F-4D97-AF65-F5344CB8AC3E}">
        <p14:creationId xmlns:p14="http://schemas.microsoft.com/office/powerpoint/2010/main" val="2280753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err="1">
                <a:cs typeface="Calibri Light"/>
              </a:rPr>
              <a:t>Bouwen</a:t>
            </a:r>
            <a:r>
              <a:rPr lang="en-US" sz="5400" b="1">
                <a:cs typeface="Calibri Light"/>
              </a:rPr>
              <a:t> maar!</a:t>
            </a:r>
            <a:endParaRPr lang="en-US"/>
          </a:p>
        </p:txBody>
      </p:sp>
      <p:sp>
        <p:nvSpPr>
          <p:cNvPr id="4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Geen beschrijving beschikbaar.">
            <a:hlinkClick r:id="rId3" action="ppaction://hlinksldjump"/>
            <a:extLst>
              <a:ext uri="{FF2B5EF4-FFF2-40B4-BE49-F238E27FC236}">
                <a16:creationId xmlns:a16="http://schemas.microsoft.com/office/drawing/2014/main" id="{B302F05D-DC50-673C-EA8B-C9C8112500E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hlinkClick r:id="rId6" action="ppaction://hlinksldjump"/>
            <a:extLst>
              <a:ext uri="{FF2B5EF4-FFF2-40B4-BE49-F238E27FC236}">
                <a16:creationId xmlns:a16="http://schemas.microsoft.com/office/drawing/2014/main" id="{73108175-E0A7-0AD1-F50F-9AE3515473AB}"/>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b="1">
                <a:cs typeface="Calibri"/>
              </a:rPr>
              <a:t>Prinses Elisabeth station</a:t>
            </a:r>
            <a:endParaRPr lang="en-US">
              <a:cs typeface="Calibri"/>
            </a:endParaRPr>
          </a:p>
          <a:p>
            <a:endParaRPr lang="en-US" sz="1400">
              <a:cs typeface="Calibri"/>
            </a:endParaRPr>
          </a:p>
        </p:txBody>
      </p:sp>
      <p:pic>
        <p:nvPicPr>
          <p:cNvPr id="11" name="Picture 12" descr="A picture containing person, sport&#10;&#10;Description automatically generated">
            <a:extLst>
              <a:ext uri="{FF2B5EF4-FFF2-40B4-BE49-F238E27FC236}">
                <a16:creationId xmlns:a16="http://schemas.microsoft.com/office/drawing/2014/main" id="{5F662694-DB1D-D2DF-7B00-3892209828A6}"/>
              </a:ext>
            </a:extLst>
          </p:cNvPr>
          <p:cNvPicPr>
            <a:picLocks noChangeAspect="1"/>
          </p:cNvPicPr>
          <p:nvPr/>
        </p:nvPicPr>
        <p:blipFill>
          <a:blip r:embed="rId7"/>
          <a:stretch>
            <a:fillRect/>
          </a:stretch>
        </p:blipFill>
        <p:spPr>
          <a:xfrm>
            <a:off x="7930551" y="2808315"/>
            <a:ext cx="4267200" cy="4103729"/>
          </a:xfrm>
          <a:prstGeom prst="rect">
            <a:avLst/>
          </a:prstGeom>
        </p:spPr>
      </p:pic>
      <p:pic>
        <p:nvPicPr>
          <p:cNvPr id="13" name="Picture 13" descr="A picture containing sky&#10;&#10;Description automatically generated">
            <a:extLst>
              <a:ext uri="{FF2B5EF4-FFF2-40B4-BE49-F238E27FC236}">
                <a16:creationId xmlns:a16="http://schemas.microsoft.com/office/drawing/2014/main" id="{43A9EC90-B904-EAB3-5C9A-2F5F5EB62A9F}"/>
              </a:ext>
            </a:extLst>
          </p:cNvPr>
          <p:cNvPicPr>
            <a:picLocks noChangeAspect="1"/>
          </p:cNvPicPr>
          <p:nvPr/>
        </p:nvPicPr>
        <p:blipFill>
          <a:blip r:embed="rId8"/>
          <a:stretch>
            <a:fillRect/>
          </a:stretch>
        </p:blipFill>
        <p:spPr>
          <a:xfrm>
            <a:off x="6118918" y="0"/>
            <a:ext cx="4065916" cy="3461456"/>
          </a:xfrm>
          <a:prstGeom prst="rect">
            <a:avLst/>
          </a:prstGeom>
        </p:spPr>
      </p:pic>
      <p:sp>
        <p:nvSpPr>
          <p:cNvPr id="3" name="Slide Number Placeholder 2">
            <a:extLst>
              <a:ext uri="{FF2B5EF4-FFF2-40B4-BE49-F238E27FC236}">
                <a16:creationId xmlns:a16="http://schemas.microsoft.com/office/drawing/2014/main" id="{C7D75A6A-8771-3448-645A-9F2AB109DFBD}"/>
              </a:ext>
            </a:extLst>
          </p:cNvPr>
          <p:cNvSpPr>
            <a:spLocks noGrp="1"/>
          </p:cNvSpPr>
          <p:nvPr>
            <p:ph type="sldNum" sz="quarter" idx="12"/>
          </p:nvPr>
        </p:nvSpPr>
        <p:spPr/>
        <p:txBody>
          <a:bodyPr/>
          <a:lstStyle/>
          <a:p>
            <a:fld id="{330EA680-D336-4FF7-8B7A-9848BB0A1C32}" type="slidenum">
              <a:rPr lang="en-US" smtClean="0"/>
              <a:t>44</a:t>
            </a:fld>
            <a:endParaRPr lang="en-US"/>
          </a:p>
        </p:txBody>
      </p:sp>
      <p:sp>
        <p:nvSpPr>
          <p:cNvPr id="9" name="Content Placeholder 15">
            <a:extLst>
              <a:ext uri="{FF2B5EF4-FFF2-40B4-BE49-F238E27FC236}">
                <a16:creationId xmlns:a16="http://schemas.microsoft.com/office/drawing/2014/main" id="{D734F838-9A65-FA87-BBE2-D8E9A7127F9C}"/>
              </a:ext>
            </a:extLst>
          </p:cNvPr>
          <p:cNvSpPr>
            <a:spLocks noGrp="1"/>
          </p:cNvSpPr>
          <p:nvPr>
            <p:ph idx="1"/>
          </p:nvPr>
        </p:nvSpPr>
        <p:spPr>
          <a:xfrm>
            <a:off x="0" y="2808315"/>
            <a:ext cx="7303770" cy="3320668"/>
          </a:xfrm>
        </p:spPr>
        <p:txBody>
          <a:bodyPr vert="horz" lIns="91440" tIns="45720" rIns="91440" bIns="45720" rtlCol="0">
            <a:noAutofit/>
          </a:bodyPr>
          <a:lstStyle/>
          <a:p>
            <a:pPr marL="0" indent="0">
              <a:buNone/>
            </a:pPr>
            <a:r>
              <a:rPr lang="nl-NL">
                <a:cs typeface="Calibri" panose="020F0502020204030204"/>
              </a:rPr>
              <a:t>Om warm te blijven is een goede uitvalsbasis belangrijk. Daarom wordt er op Antarctica gebouwd met </a:t>
            </a:r>
            <a:r>
              <a:rPr lang="nl-NL" b="1">
                <a:cs typeface="Calibri" panose="020F0502020204030204"/>
              </a:rPr>
              <a:t>speciale materialen </a:t>
            </a:r>
            <a:r>
              <a:rPr lang="nl-NL">
                <a:cs typeface="Calibri" panose="020F0502020204030204"/>
              </a:rPr>
              <a:t>om zoveel mogelijk warmte te behouden, isolatie heet dat.</a:t>
            </a:r>
          </a:p>
          <a:p>
            <a:pPr marL="0" indent="0">
              <a:buNone/>
            </a:pPr>
            <a:r>
              <a:rPr lang="nl-NL">
                <a:cs typeface="Calibri" panose="020F0502020204030204"/>
              </a:rPr>
              <a:t>Voor energie wordt er veel gebruik gemaakt van </a:t>
            </a:r>
            <a:r>
              <a:rPr lang="nl-NL" b="1">
                <a:cs typeface="Calibri" panose="020F0502020204030204"/>
              </a:rPr>
              <a:t>hernieuwbare energiebronnen</a:t>
            </a:r>
            <a:r>
              <a:rPr lang="nl-NL">
                <a:cs typeface="Calibri" panose="020F0502020204030204"/>
              </a:rPr>
              <a:t>, zoals zonnepanelen en windmolens. Kijk eens naar het Prinses Elisabeth station!  </a:t>
            </a:r>
          </a:p>
          <a:p>
            <a:pPr marL="0" indent="0">
              <a:buNone/>
            </a:pPr>
            <a:endParaRPr lang="en-US">
              <a:cs typeface="Calibri" panose="020F0502020204030204"/>
            </a:endParaRPr>
          </a:p>
          <a:p>
            <a:pPr marL="0" indent="0">
              <a:buNone/>
            </a:pPr>
            <a:endParaRPr lang="en-US">
              <a:cs typeface="Calibri" panose="020F0502020204030204"/>
            </a:endParaRPr>
          </a:p>
        </p:txBody>
      </p:sp>
    </p:spTree>
    <p:extLst>
      <p:ext uri="{BB962C8B-B14F-4D97-AF65-F5344CB8AC3E}">
        <p14:creationId xmlns:p14="http://schemas.microsoft.com/office/powerpoint/2010/main" val="204844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F8A3-800F-9F69-E2D7-BD3986C24795}"/>
              </a:ext>
            </a:extLst>
          </p:cNvPr>
          <p:cNvSpPr>
            <a:spLocks noGrp="1"/>
          </p:cNvSpPr>
          <p:nvPr>
            <p:ph type="title"/>
          </p:nvPr>
        </p:nvSpPr>
        <p:spPr>
          <a:xfrm>
            <a:off x="708804" y="206974"/>
            <a:ext cx="10515600" cy="1325563"/>
          </a:xfrm>
        </p:spPr>
        <p:txBody>
          <a:bodyPr/>
          <a:lstStyle/>
          <a:p>
            <a:r>
              <a:rPr lang="en-US" b="1">
                <a:cs typeface="Calibri Light"/>
              </a:rPr>
              <a:t>Prinses Elisabeth station</a:t>
            </a:r>
          </a:p>
        </p:txBody>
      </p:sp>
      <p:pic>
        <p:nvPicPr>
          <p:cNvPr id="4" name="Picture 4">
            <a:extLst>
              <a:ext uri="{FF2B5EF4-FFF2-40B4-BE49-F238E27FC236}">
                <a16:creationId xmlns:a16="http://schemas.microsoft.com/office/drawing/2014/main" id="{B1CC38D4-137F-0965-D119-F69131ACB28F}"/>
              </a:ext>
            </a:extLst>
          </p:cNvPr>
          <p:cNvPicPr>
            <a:picLocks noGrp="1" noChangeAspect="1"/>
          </p:cNvPicPr>
          <p:nvPr>
            <p:ph idx="1"/>
          </p:nvPr>
        </p:nvPicPr>
        <p:blipFill>
          <a:blip r:embed="rId3"/>
          <a:stretch>
            <a:fillRect/>
          </a:stretch>
        </p:blipFill>
        <p:spPr>
          <a:xfrm>
            <a:off x="1729865" y="1479505"/>
            <a:ext cx="8459099" cy="4813539"/>
          </a:xfrm>
        </p:spPr>
      </p:pic>
      <p:pic>
        <p:nvPicPr>
          <p:cNvPr id="3" name="Picture 2" descr="Geen beschrijving beschikbaar.">
            <a:hlinkClick r:id="rId4" action="ppaction://hlinksldjump"/>
            <a:extLst>
              <a:ext uri="{FF2B5EF4-FFF2-40B4-BE49-F238E27FC236}">
                <a16:creationId xmlns:a16="http://schemas.microsoft.com/office/drawing/2014/main" id="{91073A9D-65FE-AB5A-3816-55957EFA5B9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6">
            <a:extLst>
              <a:ext uri="{FF2B5EF4-FFF2-40B4-BE49-F238E27FC236}">
                <a16:creationId xmlns:a16="http://schemas.microsoft.com/office/drawing/2014/main" id="{4C1878CE-3575-57B9-4650-C98A9179B853}"/>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6" name="Picture 5">
            <a:extLst>
              <a:ext uri="{FF2B5EF4-FFF2-40B4-BE49-F238E27FC236}">
                <a16:creationId xmlns:a16="http://schemas.microsoft.com/office/drawing/2014/main" id="{AC989082-8C32-1F28-7E55-EFA1D0988534}"/>
              </a:ext>
            </a:extLst>
          </p:cNvPr>
          <p:cNvPicPr>
            <a:picLocks noChangeAspect="1"/>
          </p:cNvPicPr>
          <p:nvPr/>
        </p:nvPicPr>
        <p:blipFill>
          <a:blip r:embed="rId7"/>
          <a:stretch>
            <a:fillRect/>
          </a:stretch>
        </p:blipFill>
        <p:spPr>
          <a:xfrm>
            <a:off x="3310289" y="6136417"/>
            <a:ext cx="543466" cy="529089"/>
          </a:xfrm>
          <a:prstGeom prst="rect">
            <a:avLst/>
          </a:prstGeom>
        </p:spPr>
      </p:pic>
      <p:sp>
        <p:nvSpPr>
          <p:cNvPr id="7" name="Slide Number Placeholder 6">
            <a:extLst>
              <a:ext uri="{FF2B5EF4-FFF2-40B4-BE49-F238E27FC236}">
                <a16:creationId xmlns:a16="http://schemas.microsoft.com/office/drawing/2014/main" id="{C0FFA029-3F83-4D51-64E2-5AEE56DC0A69}"/>
              </a:ext>
            </a:extLst>
          </p:cNvPr>
          <p:cNvSpPr>
            <a:spLocks noGrp="1"/>
          </p:cNvSpPr>
          <p:nvPr>
            <p:ph type="sldNum" sz="quarter" idx="12"/>
          </p:nvPr>
        </p:nvSpPr>
        <p:spPr/>
        <p:txBody>
          <a:bodyPr/>
          <a:lstStyle/>
          <a:p>
            <a:fld id="{330EA680-D336-4FF7-8B7A-9848BB0A1C32}" type="slidenum">
              <a:rPr lang="en-US" smtClean="0"/>
              <a:t>45</a:t>
            </a:fld>
            <a:endParaRPr lang="en-US"/>
          </a:p>
        </p:txBody>
      </p:sp>
    </p:spTree>
    <p:extLst>
      <p:ext uri="{BB962C8B-B14F-4D97-AF65-F5344CB8AC3E}">
        <p14:creationId xmlns:p14="http://schemas.microsoft.com/office/powerpoint/2010/main" val="1728113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2C07BC47-C6EA-DF24-6EBA-04782638BB90}"/>
              </a:ext>
            </a:extLst>
          </p:cNvPr>
          <p:cNvPicPr>
            <a:picLocks noChangeAspect="1"/>
          </p:cNvPicPr>
          <p:nvPr/>
        </p:nvPicPr>
        <p:blipFill>
          <a:blip r:embed="rId3"/>
          <a:stretch>
            <a:fillRect/>
          </a:stretch>
        </p:blipFill>
        <p:spPr>
          <a:xfrm>
            <a:off x="0" y="0"/>
            <a:ext cx="6122886" cy="6839712"/>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Rectangle: Rounded Corners 3">
            <a:extLst>
              <a:ext uri="{FF2B5EF4-FFF2-40B4-BE49-F238E27FC236}">
                <a16:creationId xmlns:a16="http://schemas.microsoft.com/office/drawing/2014/main" id="{13F013C0-3AB7-15D6-B3DF-06CBB7C2F943}"/>
              </a:ext>
            </a:extLst>
          </p:cNvPr>
          <p:cNvSpPr/>
          <p:nvPr/>
        </p:nvSpPr>
        <p:spPr>
          <a:xfrm>
            <a:off x="5227320" y="243841"/>
            <a:ext cx="6276242"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nl-NL" sz="3600" b="1">
                <a:solidFill>
                  <a:srgbClr val="000000"/>
                </a:solidFill>
                <a:cs typeface="Calibri"/>
              </a:rPr>
              <a:t>Wist je dat…?</a:t>
            </a:r>
            <a:endParaRPr lang="nl-NL" sz="3200">
              <a:solidFill>
                <a:srgbClr val="000000"/>
              </a:solidFill>
              <a:cs typeface="Calibri"/>
            </a:endParaRPr>
          </a:p>
          <a:p>
            <a:pPr algn="ctr"/>
            <a:r>
              <a:rPr lang="nl-NL" sz="3200">
                <a:ea typeface="+mn-lt"/>
                <a:cs typeface="+mn-lt"/>
              </a:rPr>
              <a:t>Het Prinses Elisabeth station is een Belgische wetenschappelijke basis die uniek is omdat het de enige </a:t>
            </a:r>
            <a:r>
              <a:rPr lang="nl-NL" sz="3200" b="1">
                <a:ea typeface="+mn-lt"/>
                <a:cs typeface="+mn-lt"/>
              </a:rPr>
              <a:t>ZERO EMISSIE </a:t>
            </a:r>
            <a:r>
              <a:rPr lang="nl-NL" sz="3200">
                <a:ea typeface="+mn-lt"/>
                <a:cs typeface="+mn-lt"/>
              </a:rPr>
              <a:t>basis is in Antarctica. Dit betekent dat er geen milieuvervuilende stoffen in de omgeving worden vrijgelaten, doordat het station energie opwekt via windmolens en zonnepanelen.</a:t>
            </a:r>
            <a:endParaRPr lang="nl-NL">
              <a:ea typeface="+mn-lt"/>
              <a:cs typeface="+mn-lt"/>
            </a:endParaRPr>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4"/>
          <a:stretch>
            <a:fillRect/>
          </a:stretch>
        </p:blipFill>
        <p:spPr>
          <a:xfrm>
            <a:off x="10089519" y="402267"/>
            <a:ext cx="942696" cy="928149"/>
          </a:xfrm>
          <a:prstGeom prst="rect">
            <a:avLst/>
          </a:prstGeom>
        </p:spPr>
      </p:pic>
      <p:pic>
        <p:nvPicPr>
          <p:cNvPr id="4" name="Picture 2" descr="Geen beschrijving beschikbaar.">
            <a:hlinkClick r:id="rId5" action="ppaction://hlinksldjump"/>
            <a:extLst>
              <a:ext uri="{FF2B5EF4-FFF2-40B4-BE49-F238E27FC236}">
                <a16:creationId xmlns:a16="http://schemas.microsoft.com/office/drawing/2014/main" id="{0EC0760F-52CC-3BFB-D71C-BA8F7567136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9144"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6586B103-23E1-E12F-3B6D-3350B047CAC7}"/>
              </a:ext>
            </a:extLst>
          </p:cNvPr>
          <p:cNvSpPr>
            <a:spLocks noGrp="1"/>
          </p:cNvSpPr>
          <p:nvPr>
            <p:ph type="sldNum" sz="quarter" idx="12"/>
          </p:nvPr>
        </p:nvSpPr>
        <p:spPr/>
        <p:txBody>
          <a:bodyPr/>
          <a:lstStyle/>
          <a:p>
            <a:fld id="{330EA680-D336-4FF7-8B7A-9848BB0A1C32}" type="slidenum">
              <a:rPr lang="en-US" smtClean="0"/>
              <a:t>46</a:t>
            </a:fld>
            <a:endParaRPr lang="en-US"/>
          </a:p>
        </p:txBody>
      </p:sp>
    </p:spTree>
    <p:extLst>
      <p:ext uri="{BB962C8B-B14F-4D97-AF65-F5344CB8AC3E}">
        <p14:creationId xmlns:p14="http://schemas.microsoft.com/office/powerpoint/2010/main" val="2968617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368602" cy="1956841"/>
          </a:xfrm>
        </p:spPr>
        <p:txBody>
          <a:bodyPr anchor="b">
            <a:normAutofit/>
          </a:bodyPr>
          <a:lstStyle/>
          <a:p>
            <a:r>
              <a:rPr lang="en-US" sz="5400" b="1" kern="1200">
                <a:solidFill>
                  <a:schemeClr val="tx1">
                    <a:lumMod val="85000"/>
                    <a:lumOff val="15000"/>
                  </a:schemeClr>
                </a:solidFill>
                <a:latin typeface="+mj-lt"/>
                <a:ea typeface="+mj-ea"/>
                <a:cs typeface="+mj-cs"/>
              </a:rPr>
              <a:t>Drinkwater</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79" y="2872899"/>
            <a:ext cx="3347309" cy="3320668"/>
          </a:xfrm>
        </p:spPr>
        <p:txBody>
          <a:bodyPr vert="horz" lIns="91440" tIns="45720" rIns="91440" bIns="45720" rtlCol="0" anchor="t">
            <a:normAutofit/>
          </a:bodyPr>
          <a:lstStyle/>
          <a:p>
            <a:pPr marL="0" indent="0">
              <a:buFont typeface="Arial" panose="020B0604020202020204" pitchFamily="34" charset="0"/>
              <a:buNone/>
            </a:pPr>
            <a:r>
              <a:rPr lang="en-US" dirty="0">
                <a:solidFill>
                  <a:schemeClr val="tx1">
                    <a:lumMod val="85000"/>
                    <a:lumOff val="15000"/>
                  </a:schemeClr>
                </a:solidFill>
                <a:cs typeface="Calibri"/>
              </a:rPr>
              <a:t>Van al </a:t>
            </a:r>
            <a:r>
              <a:rPr lang="en-US" dirty="0" err="1">
                <a:solidFill>
                  <a:schemeClr val="tx1">
                    <a:lumMod val="85000"/>
                    <a:lumOff val="15000"/>
                  </a:schemeClr>
                </a:solidFill>
                <a:cs typeface="Calibri"/>
              </a:rPr>
              <a:t>dat</a:t>
            </a:r>
            <a:r>
              <a:rPr lang="en-US" dirty="0">
                <a:solidFill>
                  <a:schemeClr val="tx1">
                    <a:lumMod val="85000"/>
                    <a:lumOff val="15000"/>
                  </a:schemeClr>
                </a:solidFill>
                <a:cs typeface="Calibri"/>
              </a:rPr>
              <a:t> </a:t>
            </a:r>
            <a:r>
              <a:rPr lang="en-US" dirty="0" err="1">
                <a:solidFill>
                  <a:schemeClr val="tx1">
                    <a:lumMod val="85000"/>
                    <a:lumOff val="15000"/>
                  </a:schemeClr>
                </a:solidFill>
                <a:cs typeface="Calibri"/>
              </a:rPr>
              <a:t>bouwen</a:t>
            </a:r>
            <a:r>
              <a:rPr lang="en-US" dirty="0">
                <a:solidFill>
                  <a:schemeClr val="tx1">
                    <a:lumMod val="85000"/>
                    <a:lumOff val="15000"/>
                  </a:schemeClr>
                </a:solidFill>
                <a:cs typeface="Calibri"/>
              </a:rPr>
              <a:t> </a:t>
            </a:r>
            <a:r>
              <a:rPr lang="en-US" dirty="0" err="1">
                <a:solidFill>
                  <a:schemeClr val="tx1">
                    <a:lumMod val="85000"/>
                    <a:lumOff val="15000"/>
                  </a:schemeClr>
                </a:solidFill>
                <a:cs typeface="Calibri"/>
              </a:rPr>
              <a:t>krijgt</a:t>
            </a:r>
            <a:r>
              <a:rPr lang="en-US" dirty="0">
                <a:solidFill>
                  <a:schemeClr val="tx1">
                    <a:lumMod val="85000"/>
                    <a:lumOff val="15000"/>
                  </a:schemeClr>
                </a:solidFill>
                <a:cs typeface="Calibri"/>
              </a:rPr>
              <a:t> </a:t>
            </a:r>
            <a:r>
              <a:rPr lang="en-US" dirty="0" err="1">
                <a:solidFill>
                  <a:schemeClr val="tx1">
                    <a:lumMod val="85000"/>
                    <a:lumOff val="15000"/>
                  </a:schemeClr>
                </a:solidFill>
                <a:cs typeface="Calibri"/>
              </a:rPr>
              <a:t>iedereen</a:t>
            </a:r>
            <a:r>
              <a:rPr lang="en-US" dirty="0">
                <a:solidFill>
                  <a:schemeClr val="tx1">
                    <a:lumMod val="85000"/>
                    <a:lumOff val="15000"/>
                  </a:schemeClr>
                </a:solidFill>
                <a:cs typeface="Calibri"/>
              </a:rPr>
              <a:t> </a:t>
            </a:r>
            <a:r>
              <a:rPr lang="en-US" dirty="0" err="1">
                <a:solidFill>
                  <a:schemeClr val="tx1">
                    <a:lumMod val="85000"/>
                    <a:lumOff val="15000"/>
                  </a:schemeClr>
                </a:solidFill>
                <a:cs typeface="Calibri"/>
              </a:rPr>
              <a:t>dorst</a:t>
            </a:r>
            <a:r>
              <a:rPr lang="en-US" dirty="0">
                <a:solidFill>
                  <a:schemeClr val="tx1">
                    <a:lumMod val="85000"/>
                    <a:lumOff val="15000"/>
                  </a:schemeClr>
                </a:solidFill>
                <a:cs typeface="Calibri"/>
              </a:rPr>
              <a:t>.</a:t>
            </a:r>
          </a:p>
          <a:p>
            <a:pPr marL="0" indent="0">
              <a:buFont typeface="Arial" panose="020B0604020202020204" pitchFamily="34" charset="0"/>
              <a:buNone/>
            </a:pPr>
            <a:r>
              <a:rPr lang="en-US" b="1" dirty="0">
                <a:solidFill>
                  <a:schemeClr val="tx1">
                    <a:lumMod val="85000"/>
                    <a:lumOff val="15000"/>
                  </a:schemeClr>
                </a:solidFill>
                <a:cs typeface="Calibri"/>
              </a:rPr>
              <a:t>Wat is de </a:t>
            </a:r>
            <a:r>
              <a:rPr lang="en-US" b="1" dirty="0" err="1">
                <a:solidFill>
                  <a:schemeClr val="tx1">
                    <a:lumMod val="85000"/>
                    <a:lumOff val="15000"/>
                  </a:schemeClr>
                </a:solidFill>
                <a:cs typeface="Calibri"/>
              </a:rPr>
              <a:t>beste</a:t>
            </a:r>
            <a:r>
              <a:rPr lang="en-US" b="1" dirty="0">
                <a:solidFill>
                  <a:schemeClr val="tx1">
                    <a:lumMod val="85000"/>
                    <a:lumOff val="15000"/>
                  </a:schemeClr>
                </a:solidFill>
                <a:cs typeface="Calibri"/>
              </a:rPr>
              <a:t> </a:t>
            </a:r>
            <a:r>
              <a:rPr lang="en-US" b="1" dirty="0" err="1">
                <a:solidFill>
                  <a:schemeClr val="tx1">
                    <a:lumMod val="85000"/>
                    <a:lumOff val="15000"/>
                  </a:schemeClr>
                </a:solidFill>
                <a:cs typeface="Calibri"/>
              </a:rPr>
              <a:t>manier</a:t>
            </a:r>
            <a:r>
              <a:rPr lang="en-US" b="1" dirty="0">
                <a:solidFill>
                  <a:schemeClr val="tx1">
                    <a:lumMod val="85000"/>
                    <a:lumOff val="15000"/>
                  </a:schemeClr>
                </a:solidFill>
                <a:cs typeface="Calibri"/>
              </a:rPr>
              <a:t> om </a:t>
            </a:r>
            <a:r>
              <a:rPr lang="en-US" b="1" dirty="0" err="1">
                <a:solidFill>
                  <a:schemeClr val="tx1">
                    <a:lumMod val="85000"/>
                    <a:lumOff val="15000"/>
                  </a:schemeClr>
                </a:solidFill>
                <a:cs typeface="Calibri"/>
              </a:rPr>
              <a:t>ervoor</a:t>
            </a:r>
            <a:r>
              <a:rPr lang="en-US" b="1" dirty="0">
                <a:solidFill>
                  <a:schemeClr val="tx1">
                    <a:lumMod val="85000"/>
                    <a:lumOff val="15000"/>
                  </a:schemeClr>
                </a:solidFill>
                <a:cs typeface="Calibri"/>
              </a:rPr>
              <a:t> </a:t>
            </a:r>
            <a:r>
              <a:rPr lang="en-US" b="1" dirty="0" err="1">
                <a:solidFill>
                  <a:schemeClr val="tx1">
                    <a:lumMod val="85000"/>
                    <a:lumOff val="15000"/>
                  </a:schemeClr>
                </a:solidFill>
                <a:cs typeface="Calibri"/>
              </a:rPr>
              <a:t>te</a:t>
            </a:r>
            <a:r>
              <a:rPr lang="en-US" b="1" dirty="0">
                <a:solidFill>
                  <a:schemeClr val="tx1">
                    <a:lumMod val="85000"/>
                    <a:lumOff val="15000"/>
                  </a:schemeClr>
                </a:solidFill>
                <a:cs typeface="Calibri"/>
              </a:rPr>
              <a:t> </a:t>
            </a:r>
            <a:r>
              <a:rPr lang="en-US" b="1" dirty="0" err="1">
                <a:solidFill>
                  <a:schemeClr val="tx1">
                    <a:lumMod val="85000"/>
                    <a:lumOff val="15000"/>
                  </a:schemeClr>
                </a:solidFill>
                <a:cs typeface="Calibri"/>
              </a:rPr>
              <a:t>zorgen</a:t>
            </a:r>
            <a:r>
              <a:rPr lang="en-US" b="1" dirty="0">
                <a:solidFill>
                  <a:schemeClr val="tx1">
                    <a:lumMod val="85000"/>
                    <a:lumOff val="15000"/>
                  </a:schemeClr>
                </a:solidFill>
                <a:cs typeface="Calibri"/>
              </a:rPr>
              <a:t> </a:t>
            </a:r>
            <a:r>
              <a:rPr lang="en-US" b="1" dirty="0" err="1">
                <a:solidFill>
                  <a:schemeClr val="tx1">
                    <a:lumMod val="85000"/>
                    <a:lumOff val="15000"/>
                  </a:schemeClr>
                </a:solidFill>
                <a:cs typeface="Calibri"/>
              </a:rPr>
              <a:t>dat</a:t>
            </a:r>
            <a:r>
              <a:rPr lang="en-US" b="1" dirty="0">
                <a:solidFill>
                  <a:schemeClr val="tx1">
                    <a:lumMod val="85000"/>
                    <a:lumOff val="15000"/>
                  </a:schemeClr>
                </a:solidFill>
                <a:cs typeface="Calibri"/>
              </a:rPr>
              <a:t> er </a:t>
            </a:r>
            <a:r>
              <a:rPr lang="en-US" b="1" dirty="0" err="1">
                <a:solidFill>
                  <a:schemeClr val="tx1">
                    <a:lumMod val="85000"/>
                    <a:lumOff val="15000"/>
                  </a:schemeClr>
                </a:solidFill>
                <a:cs typeface="Calibri"/>
              </a:rPr>
              <a:t>genoeg</a:t>
            </a:r>
            <a:r>
              <a:rPr lang="en-US" b="1" dirty="0">
                <a:solidFill>
                  <a:schemeClr val="tx1">
                    <a:lumMod val="85000"/>
                    <a:lumOff val="15000"/>
                  </a:schemeClr>
                </a:solidFill>
                <a:cs typeface="Calibri"/>
              </a:rPr>
              <a:t> </a:t>
            </a:r>
            <a:r>
              <a:rPr lang="en-US" b="1" dirty="0" err="1">
                <a:solidFill>
                  <a:schemeClr val="tx1">
                    <a:lumMod val="85000"/>
                    <a:lumOff val="15000"/>
                  </a:schemeClr>
                </a:solidFill>
                <a:cs typeface="Calibri"/>
              </a:rPr>
              <a:t>te</a:t>
            </a:r>
            <a:r>
              <a:rPr lang="en-US" b="1" dirty="0">
                <a:solidFill>
                  <a:schemeClr val="tx1">
                    <a:lumMod val="85000"/>
                    <a:lumOff val="15000"/>
                  </a:schemeClr>
                </a:solidFill>
                <a:cs typeface="Calibri"/>
              </a:rPr>
              <a:t> </a:t>
            </a:r>
            <a:r>
              <a:rPr lang="en-US" b="1" dirty="0" err="1">
                <a:solidFill>
                  <a:schemeClr val="tx1">
                    <a:lumMod val="85000"/>
                    <a:lumOff val="15000"/>
                  </a:schemeClr>
                </a:solidFill>
                <a:cs typeface="Calibri"/>
              </a:rPr>
              <a:t>drinken</a:t>
            </a:r>
            <a:r>
              <a:rPr lang="en-US" b="1" dirty="0">
                <a:solidFill>
                  <a:schemeClr val="tx1">
                    <a:lumMod val="85000"/>
                    <a:lumOff val="15000"/>
                  </a:schemeClr>
                </a:solidFill>
                <a:cs typeface="Calibri"/>
              </a:rPr>
              <a:t> is </a:t>
            </a:r>
            <a:r>
              <a:rPr lang="en-US" b="1" dirty="0" err="1">
                <a:solidFill>
                  <a:schemeClr val="tx1">
                    <a:lumMod val="85000"/>
                    <a:lumOff val="15000"/>
                  </a:schemeClr>
                </a:solidFill>
                <a:cs typeface="Calibri"/>
              </a:rPr>
              <a:t>voor</a:t>
            </a:r>
            <a:r>
              <a:rPr lang="en-US" b="1" dirty="0">
                <a:solidFill>
                  <a:schemeClr val="tx1">
                    <a:lumMod val="85000"/>
                    <a:lumOff val="15000"/>
                  </a:schemeClr>
                </a:solidFill>
                <a:cs typeface="Calibri"/>
              </a:rPr>
              <a:t> </a:t>
            </a:r>
            <a:r>
              <a:rPr lang="en-US" b="1" dirty="0" err="1">
                <a:solidFill>
                  <a:schemeClr val="tx1">
                    <a:lumMod val="85000"/>
                    <a:lumOff val="15000"/>
                  </a:schemeClr>
                </a:solidFill>
                <a:cs typeface="Calibri"/>
              </a:rPr>
              <a:t>iedereen</a:t>
            </a:r>
            <a:r>
              <a:rPr lang="en-US" dirty="0">
                <a:solidFill>
                  <a:schemeClr val="tx1">
                    <a:lumMod val="85000"/>
                    <a:lumOff val="15000"/>
                  </a:schemeClr>
                </a:solidFill>
                <a:cs typeface="Calibri"/>
              </a:rPr>
              <a:t>?</a:t>
            </a:r>
            <a:endParaRPr lang="en-US" sz="2800" dirty="0">
              <a:solidFill>
                <a:schemeClr val="tx1">
                  <a:lumMod val="85000"/>
                  <a:lumOff val="15000"/>
                </a:schemeClr>
              </a:solidFill>
              <a:cs typeface="Calibri"/>
            </a:endParaRPr>
          </a:p>
        </p:txBody>
      </p:sp>
      <p:pic>
        <p:nvPicPr>
          <p:cNvPr id="4" name="Picture 2">
            <a:extLst>
              <a:ext uri="{FF2B5EF4-FFF2-40B4-BE49-F238E27FC236}">
                <a16:creationId xmlns:a16="http://schemas.microsoft.com/office/drawing/2014/main" id="{1279F977-529B-42DF-FA86-33159E0C7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91" b="8191"/>
          <a:stretch/>
        </p:blipFill>
        <p:spPr bwMode="auto">
          <a:xfrm>
            <a:off x="3987388" y="0"/>
            <a:ext cx="8201564"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pic>
        <p:nvPicPr>
          <p:cNvPr id="8" name="Picture 2" descr="Geen beschrijving beschikbaar.">
            <a:hlinkClick r:id="rId4" action="ppaction://hlinksldjump"/>
            <a:extLst>
              <a:ext uri="{FF2B5EF4-FFF2-40B4-BE49-F238E27FC236}">
                <a16:creationId xmlns:a16="http://schemas.microsoft.com/office/drawing/2014/main" id="{FA4B3CC1-5A3B-2633-0EF5-317D1DB1D8B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5011" y="591879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564A08C9-8A62-9198-E5CD-E426CE8DD3A2}"/>
              </a:ext>
            </a:extLst>
          </p:cNvPr>
          <p:cNvSpPr>
            <a:spLocks noGrp="1"/>
          </p:cNvSpPr>
          <p:nvPr>
            <p:ph type="sldNum" sz="quarter" idx="12"/>
          </p:nvPr>
        </p:nvSpPr>
        <p:spPr/>
        <p:txBody>
          <a:bodyPr/>
          <a:lstStyle/>
          <a:p>
            <a:fld id="{330EA680-D336-4FF7-8B7A-9848BB0A1C32}" type="slidenum">
              <a:rPr lang="en-US" smtClean="0"/>
              <a:t>47</a:t>
            </a:fld>
            <a:endParaRPr lang="en-US"/>
          </a:p>
        </p:txBody>
      </p:sp>
    </p:spTree>
    <p:extLst>
      <p:ext uri="{BB962C8B-B14F-4D97-AF65-F5344CB8AC3E}">
        <p14:creationId xmlns:p14="http://schemas.microsoft.com/office/powerpoint/2010/main" val="293337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2F7A9F94-B879-1964-63E1-89B2A500144A}"/>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t="8191" b="8191"/>
          <a:stretch/>
        </p:blipFill>
        <p:spPr bwMode="auto">
          <a:xfrm>
            <a:off x="0" y="0"/>
            <a:ext cx="7787654" cy="6511896"/>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387926" y="1561712"/>
            <a:ext cx="3681086" cy="1875640"/>
          </a:xfrm>
        </p:spPr>
        <p:txBody>
          <a:bodyPr vert="horz" lIns="91440" tIns="45720" rIns="91440" bIns="45720" rtlCol="0" anchor="b">
            <a:normAutofit fontScale="90000"/>
          </a:bodyPr>
          <a:lstStyle/>
          <a:p>
            <a:r>
              <a:rPr lang="nl-NL" sz="4000" b="1">
                <a:cs typeface="Calibri Light"/>
              </a:rPr>
              <a:t>Duid aan:</a:t>
            </a:r>
            <a:br>
              <a:rPr lang="nl-NL" sz="4000">
                <a:cs typeface="Calibri Light"/>
              </a:rPr>
            </a:br>
            <a:br>
              <a:rPr lang="nl-NL" sz="4000">
                <a:cs typeface="Calibri Light"/>
              </a:rPr>
            </a:br>
            <a:r>
              <a:rPr lang="nl-NL" sz="4000">
                <a:cs typeface="Calibri Light"/>
              </a:rPr>
              <a:t>Waar kies je voor?</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hlinkClick r:id="rId4" action="ppaction://hlinksldjump"/>
            <a:extLst>
              <a:ext uri="{FF2B5EF4-FFF2-40B4-BE49-F238E27FC236}">
                <a16:creationId xmlns:a16="http://schemas.microsoft.com/office/drawing/2014/main" id="{9082FBED-6170-6A14-DE1C-CA316CA4A94B}"/>
              </a:ext>
            </a:extLst>
          </p:cNvPr>
          <p:cNvSpPr/>
          <p:nvPr/>
        </p:nvSpPr>
        <p:spPr>
          <a:xfrm>
            <a:off x="6365007" y="214903"/>
            <a:ext cx="4399470" cy="3105508"/>
          </a:xfrm>
          <a:prstGeom prst="ellipse">
            <a:avLst/>
          </a:prstGeom>
          <a:solidFill>
            <a:srgbClr val="1F4E79"/>
          </a:soli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nl-NL" sz="4000" b="1" u="sng">
                <a:cs typeface="Calibri"/>
              </a:rPr>
              <a:t>Een ijssmelter</a:t>
            </a:r>
            <a:endParaRPr lang="nl-NL" sz="4000">
              <a:cs typeface="Calibri"/>
            </a:endParaRPr>
          </a:p>
        </p:txBody>
      </p:sp>
      <p:sp>
        <p:nvSpPr>
          <p:cNvPr id="3" name="Oval 2">
            <a:hlinkClick r:id="rId5" action="ppaction://hlinksldjump"/>
            <a:extLst>
              <a:ext uri="{FF2B5EF4-FFF2-40B4-BE49-F238E27FC236}">
                <a16:creationId xmlns:a16="http://schemas.microsoft.com/office/drawing/2014/main" id="{F4DB90A9-8596-B435-0C40-1B194B1FB146}"/>
              </a:ext>
            </a:extLst>
          </p:cNvPr>
          <p:cNvSpPr/>
          <p:nvPr/>
        </p:nvSpPr>
        <p:spPr>
          <a:xfrm>
            <a:off x="6264365" y="3521697"/>
            <a:ext cx="4615130" cy="3076753"/>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4000" b="1" u="sng">
                <a:cs typeface="Calibri"/>
              </a:rPr>
              <a:t>Genoeg flesjes water meenemen</a:t>
            </a:r>
            <a:endParaRPr lang="nl-NL" sz="4000">
              <a:cs typeface="Calibri"/>
            </a:endParaRPr>
          </a:p>
        </p:txBody>
      </p:sp>
      <p:sp>
        <p:nvSpPr>
          <p:cNvPr id="5" name="Slide Number Placeholder 4">
            <a:extLst>
              <a:ext uri="{FF2B5EF4-FFF2-40B4-BE49-F238E27FC236}">
                <a16:creationId xmlns:a16="http://schemas.microsoft.com/office/drawing/2014/main" id="{573DAC6C-3A21-29A1-8AC6-F286FF8837C5}"/>
              </a:ext>
            </a:extLst>
          </p:cNvPr>
          <p:cNvSpPr>
            <a:spLocks noGrp="1"/>
          </p:cNvSpPr>
          <p:nvPr>
            <p:ph type="sldNum" sz="quarter" idx="12"/>
          </p:nvPr>
        </p:nvSpPr>
        <p:spPr/>
        <p:txBody>
          <a:bodyPr/>
          <a:lstStyle/>
          <a:p>
            <a:fld id="{330EA680-D336-4FF7-8B7A-9848BB0A1C32}" type="slidenum">
              <a:rPr lang="en-US" smtClean="0"/>
              <a:t>48</a:t>
            </a:fld>
            <a:endParaRPr lang="en-US"/>
          </a:p>
        </p:txBody>
      </p:sp>
    </p:spTree>
    <p:extLst>
      <p:ext uri="{BB962C8B-B14F-4D97-AF65-F5344CB8AC3E}">
        <p14:creationId xmlns:p14="http://schemas.microsoft.com/office/powerpoint/2010/main" val="213290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79" y="325369"/>
            <a:ext cx="4670097" cy="1956841"/>
          </a:xfrm>
        </p:spPr>
        <p:txBody>
          <a:bodyPr anchor="b">
            <a:normAutofit/>
          </a:bodyPr>
          <a:lstStyle/>
          <a:p>
            <a:r>
              <a:rPr lang="en-US" sz="5400" b="1" err="1">
                <a:cs typeface="Calibri Light"/>
              </a:rPr>
              <a:t>Oei</a:t>
            </a:r>
            <a:r>
              <a:rPr lang="en-US" sz="5400" b="1">
                <a:cs typeface="Calibri Light"/>
              </a:rPr>
              <a:t>, </a:t>
            </a:r>
            <a:r>
              <a:rPr lang="en-US" sz="5400" b="1" err="1">
                <a:cs typeface="Calibri Light"/>
              </a:rPr>
              <a:t>dat</a:t>
            </a:r>
            <a:r>
              <a:rPr lang="en-US" sz="5400" b="1">
                <a:cs typeface="Calibri Light"/>
              </a:rPr>
              <a:t> is </a:t>
            </a:r>
            <a:r>
              <a:rPr lang="en-US" sz="5400" b="1" err="1">
                <a:cs typeface="Calibri Light"/>
              </a:rPr>
              <a:t>zwaar</a:t>
            </a:r>
            <a:endParaRPr lang="en-US" sz="5400" b="1">
              <a:cs typeface="Calibri Light"/>
            </a:endParaRP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None/>
            </a:pPr>
            <a:r>
              <a:rPr lang="nl-NL">
                <a:cs typeface="Calibri" panose="020F0502020204030204"/>
              </a:rPr>
              <a:t>Zoveel water tillen is toch wel </a:t>
            </a:r>
            <a:r>
              <a:rPr lang="nl-NL" b="1">
                <a:cs typeface="Calibri" panose="020F0502020204030204"/>
              </a:rPr>
              <a:t>zwaar</a:t>
            </a:r>
            <a:r>
              <a:rPr lang="nl-NL">
                <a:cs typeface="Calibri" panose="020F0502020204030204"/>
              </a:rPr>
              <a:t>! Misschien is het toch een beter idee om sneeuw te smelten.</a:t>
            </a:r>
          </a:p>
        </p:txBody>
      </p:sp>
      <p:pic>
        <p:nvPicPr>
          <p:cNvPr id="5" name="Picture 23">
            <a:extLst>
              <a:ext uri="{FF2B5EF4-FFF2-40B4-BE49-F238E27FC236}">
                <a16:creationId xmlns:a16="http://schemas.microsoft.com/office/drawing/2014/main" id="{A26A29E7-663A-2845-AB23-7D12262D3576}"/>
              </a:ext>
            </a:extLst>
          </p:cNvPr>
          <p:cNvPicPr>
            <a:picLocks noChangeAspect="1"/>
          </p:cNvPicPr>
          <p:nvPr/>
        </p:nvPicPr>
        <p:blipFill>
          <a:blip r:embed="rId3">
            <a:extLst>
              <a:ext uri="{28A0092B-C50C-407E-A947-70E740481C1C}">
                <a14:useLocalDpi xmlns:a14="http://schemas.microsoft.com/office/drawing/2010/main" val="0"/>
              </a:ext>
            </a:extLst>
          </a:blip>
          <a:srcRect t="151" b="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icture 2" descr="Geen beschrijving beschikbaar.">
            <a:hlinkClick r:id="rId4" action="ppaction://hlinksldjump"/>
            <a:extLst>
              <a:ext uri="{FF2B5EF4-FFF2-40B4-BE49-F238E27FC236}">
                <a16:creationId xmlns:a16="http://schemas.microsoft.com/office/drawing/2014/main" id="{33231392-E886-81B3-1EAA-64354274A7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47799B81-384A-B167-BF0A-570C702702D9}"/>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8" name="Picture 5">
            <a:extLst>
              <a:ext uri="{FF2B5EF4-FFF2-40B4-BE49-F238E27FC236}">
                <a16:creationId xmlns:a16="http://schemas.microsoft.com/office/drawing/2014/main" id="{C7B31B59-59E7-F2A6-CAD1-D6639DCC23CF}"/>
              </a:ext>
            </a:extLst>
          </p:cNvPr>
          <p:cNvPicPr>
            <a:picLocks noChangeAspect="1"/>
          </p:cNvPicPr>
          <p:nvPr/>
        </p:nvPicPr>
        <p:blipFill>
          <a:blip r:embed="rId7"/>
          <a:stretch>
            <a:fillRect/>
          </a:stretch>
        </p:blipFill>
        <p:spPr>
          <a:xfrm>
            <a:off x="3310289" y="6136417"/>
            <a:ext cx="543466" cy="529089"/>
          </a:xfrm>
          <a:prstGeom prst="rect">
            <a:avLst/>
          </a:prstGeom>
        </p:spPr>
      </p:pic>
      <p:sp>
        <p:nvSpPr>
          <p:cNvPr id="9" name="Slide Number Placeholder 8">
            <a:extLst>
              <a:ext uri="{FF2B5EF4-FFF2-40B4-BE49-F238E27FC236}">
                <a16:creationId xmlns:a16="http://schemas.microsoft.com/office/drawing/2014/main" id="{86454EA8-7E22-8BE0-1BCB-B9A6E4CB4E29}"/>
              </a:ext>
            </a:extLst>
          </p:cNvPr>
          <p:cNvSpPr>
            <a:spLocks noGrp="1"/>
          </p:cNvSpPr>
          <p:nvPr>
            <p:ph type="sldNum" sz="quarter" idx="12"/>
          </p:nvPr>
        </p:nvSpPr>
        <p:spPr/>
        <p:txBody>
          <a:bodyPr/>
          <a:lstStyle/>
          <a:p>
            <a:fld id="{330EA680-D336-4FF7-8B7A-9848BB0A1C32}" type="slidenum">
              <a:rPr lang="en-US" smtClean="0"/>
              <a:t>49</a:t>
            </a:fld>
            <a:endParaRPr lang="en-US"/>
          </a:p>
        </p:txBody>
      </p:sp>
    </p:spTree>
    <p:extLst>
      <p:ext uri="{BB962C8B-B14F-4D97-AF65-F5344CB8AC3E}">
        <p14:creationId xmlns:p14="http://schemas.microsoft.com/office/powerpoint/2010/main" val="37540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09871"/>
            <a:ext cx="4368602" cy="1956841"/>
          </a:xfrm>
        </p:spPr>
        <p:txBody>
          <a:bodyPr anchor="b">
            <a:normAutofit/>
          </a:bodyPr>
          <a:lstStyle/>
          <a:p>
            <a:r>
              <a:rPr lang="en-US" sz="5400" b="1" kern="1200" err="1">
                <a:solidFill>
                  <a:schemeClr val="tx1">
                    <a:lumMod val="85000"/>
                    <a:lumOff val="15000"/>
                  </a:schemeClr>
                </a:solidFill>
                <a:latin typeface="+mj-lt"/>
                <a:ea typeface="+mj-ea"/>
                <a:cs typeface="+mj-cs"/>
              </a:rPr>
              <a:t>Oeps</a:t>
            </a:r>
            <a:r>
              <a:rPr lang="en-US" sz="5400" b="1" kern="1200">
                <a:solidFill>
                  <a:schemeClr val="tx1">
                    <a:lumMod val="85000"/>
                    <a:lumOff val="15000"/>
                  </a:schemeClr>
                </a:solidFill>
                <a:latin typeface="+mj-lt"/>
                <a:ea typeface="+mj-ea"/>
                <a:cs typeface="+mj-cs"/>
              </a:rPr>
              <a:t>…</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930955"/>
            <a:ext cx="3943350" cy="3320668"/>
          </a:xfrm>
        </p:spPr>
        <p:txBody>
          <a:bodyPr vert="horz" lIns="91440" tIns="45720" rIns="91440" bIns="45720" rtlCol="0" anchor="t">
            <a:normAutofit/>
          </a:bodyPr>
          <a:lstStyle/>
          <a:p>
            <a:pPr marL="0" indent="0">
              <a:buNone/>
            </a:pPr>
            <a:r>
              <a:rPr lang="nl-NL">
                <a:solidFill>
                  <a:schemeClr val="tx1">
                    <a:lumMod val="85000"/>
                    <a:lumOff val="15000"/>
                  </a:schemeClr>
                </a:solidFill>
                <a:cs typeface="Calibri"/>
              </a:rPr>
              <a:t>Hier ligt </a:t>
            </a:r>
            <a:r>
              <a:rPr lang="nl-NL" b="1">
                <a:solidFill>
                  <a:schemeClr val="tx1">
                    <a:lumMod val="85000"/>
                    <a:lumOff val="15000"/>
                  </a:schemeClr>
                </a:solidFill>
                <a:cs typeface="Calibri"/>
              </a:rPr>
              <a:t>Groenland</a:t>
            </a:r>
            <a:r>
              <a:rPr lang="nl-NL">
                <a:solidFill>
                  <a:schemeClr val="tx1">
                    <a:lumMod val="85000"/>
                    <a:lumOff val="15000"/>
                  </a:schemeClr>
                </a:solidFill>
                <a:cs typeface="Calibri"/>
              </a:rPr>
              <a:t>. Het is hier ook heel koud maar er wonen veel meer mensen dan op Antarctica.</a:t>
            </a:r>
            <a:endParaRPr lang="nl-BE">
              <a:solidFill>
                <a:schemeClr val="tx1">
                  <a:lumMod val="85000"/>
                  <a:lumOff val="15000"/>
                </a:schemeClr>
              </a:solidFill>
              <a:cs typeface="Calibri"/>
            </a:endParaRPr>
          </a:p>
        </p:txBody>
      </p:sp>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2" descr="Geen beschrijving beschikbaar.">
            <a:hlinkClick r:id="rId3" action="ppaction://hlinksldjump"/>
            <a:extLst>
              <a:ext uri="{FF2B5EF4-FFF2-40B4-BE49-F238E27FC236}">
                <a16:creationId xmlns:a16="http://schemas.microsoft.com/office/drawing/2014/main" id="{47A378B1-15DA-5C6A-0051-E6F055FF697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5011" y="591879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EDFB9E17-5D9C-6B14-C2F5-7797559E2684}"/>
              </a:ext>
            </a:extLst>
          </p:cNvPr>
          <p:cNvSpPr/>
          <p:nvPr/>
        </p:nvSpPr>
        <p:spPr>
          <a:xfrm>
            <a:off x="1330530" y="6193567"/>
            <a:ext cx="3826686"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a:t>
            </a:r>
            <a:r>
              <a:rPr lang="en-US" sz="2400" b="1" err="1">
                <a:cs typeface="Calibri"/>
              </a:rPr>
              <a:t>nog</a:t>
            </a:r>
            <a:r>
              <a:rPr lang="en-US" sz="2400" b="1">
                <a:cs typeface="Calibri"/>
              </a:rPr>
              <a:t> </a:t>
            </a:r>
            <a:r>
              <a:rPr lang="en-US" sz="2400" b="1" err="1">
                <a:cs typeface="Calibri"/>
              </a:rPr>
              <a:t>eens</a:t>
            </a:r>
            <a:r>
              <a:rPr lang="en-US" sz="2400" b="1">
                <a:cs typeface="Calibri"/>
              </a:rPr>
              <a:t> </a:t>
            </a:r>
            <a:r>
              <a:rPr lang="en-US" sz="2400" b="1" err="1">
                <a:cs typeface="Calibri"/>
              </a:rPr>
              <a:t>proberen</a:t>
            </a:r>
            <a:endParaRPr lang="en-US" sz="2400" b="1">
              <a:cs typeface="Calibri"/>
            </a:endParaRPr>
          </a:p>
          <a:p>
            <a:r>
              <a:rPr lang="en-US">
                <a:cs typeface="Calibri"/>
              </a:rPr>
              <a:t> </a:t>
            </a:r>
          </a:p>
        </p:txBody>
      </p:sp>
      <p:pic>
        <p:nvPicPr>
          <p:cNvPr id="7" name="Picture 2" descr="undefined">
            <a:extLst>
              <a:ext uri="{FF2B5EF4-FFF2-40B4-BE49-F238E27FC236}">
                <a16:creationId xmlns:a16="http://schemas.microsoft.com/office/drawing/2014/main" id="{42FEEE5B-B54E-571E-8AE1-0A59C06A89A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602" r="34111"/>
          <a:stretch/>
        </p:blipFill>
        <p:spPr bwMode="auto">
          <a:xfrm>
            <a:off x="5312907" y="-1"/>
            <a:ext cx="6896503" cy="689427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47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err="1">
                <a:cs typeface="Calibri Light"/>
              </a:rPr>
              <a:t>Goed</a:t>
            </a:r>
            <a:r>
              <a:rPr lang="en-US" sz="5400" b="1">
                <a:cs typeface="Calibri Light"/>
              </a:rPr>
              <a:t> idee!</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a:cs typeface="Calibri" panose="020F0502020204030204"/>
              </a:rPr>
              <a:t>Er is altijd genoeg </a:t>
            </a:r>
            <a:r>
              <a:rPr lang="nl-NL" b="1">
                <a:cs typeface="Calibri" panose="020F0502020204030204"/>
              </a:rPr>
              <a:t>schone sneeuw</a:t>
            </a:r>
            <a:r>
              <a:rPr lang="nl-NL">
                <a:cs typeface="Calibri" panose="020F0502020204030204"/>
              </a:rPr>
              <a:t> beschikbaar om drinkwater van te maken. </a:t>
            </a:r>
          </a:p>
          <a:p>
            <a:pPr marL="0" indent="0">
              <a:buNone/>
            </a:pPr>
            <a:r>
              <a:rPr lang="nl-NL">
                <a:cs typeface="Calibri" panose="020F0502020204030204"/>
              </a:rPr>
              <a:t>Dat scheelt weer al dat zwaar tillen van de vele waterflessen.</a:t>
            </a:r>
          </a:p>
        </p:txBody>
      </p:sp>
      <p:pic>
        <p:nvPicPr>
          <p:cNvPr id="8" name="Picture 2" descr="Geen beschrijving beschikbaar.">
            <a:hlinkClick r:id="rId3" action="ppaction://hlinksldjump"/>
            <a:extLst>
              <a:ext uri="{FF2B5EF4-FFF2-40B4-BE49-F238E27FC236}">
                <a16:creationId xmlns:a16="http://schemas.microsoft.com/office/drawing/2014/main" id="{2D797969-A446-AF75-814C-0EB4046513F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6">
            <a:extLst>
              <a:ext uri="{FF2B5EF4-FFF2-40B4-BE49-F238E27FC236}">
                <a16:creationId xmlns:a16="http://schemas.microsoft.com/office/drawing/2014/main" id="{D3A08880-706A-8C9D-883B-C2271C9C52EE}"/>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r>
              <a:rPr lang="en-US" b="1">
                <a:cs typeface="Calibri"/>
              </a:rPr>
              <a:t> </a:t>
            </a:r>
            <a:endParaRPr lang="en-US">
              <a:cs typeface="Calibri"/>
            </a:endParaRPr>
          </a:p>
        </p:txBody>
      </p:sp>
      <p:pic>
        <p:nvPicPr>
          <p:cNvPr id="10" name="Picture 5">
            <a:extLst>
              <a:ext uri="{FF2B5EF4-FFF2-40B4-BE49-F238E27FC236}">
                <a16:creationId xmlns:a16="http://schemas.microsoft.com/office/drawing/2014/main" id="{04C3607B-45C3-AEAC-3B30-926D89E0327D}"/>
              </a:ext>
            </a:extLst>
          </p:cNvPr>
          <p:cNvPicPr>
            <a:picLocks noChangeAspect="1"/>
          </p:cNvPicPr>
          <p:nvPr/>
        </p:nvPicPr>
        <p:blipFill>
          <a:blip r:embed="rId6"/>
          <a:stretch>
            <a:fillRect/>
          </a:stretch>
        </p:blipFill>
        <p:spPr>
          <a:xfrm>
            <a:off x="3310289" y="6136417"/>
            <a:ext cx="543466" cy="529089"/>
          </a:xfrm>
          <a:prstGeom prst="rect">
            <a:avLst/>
          </a:prstGeom>
        </p:spPr>
      </p:pic>
      <p:pic>
        <p:nvPicPr>
          <p:cNvPr id="12" name="Afbeelding 11">
            <a:extLst>
              <a:ext uri="{FF2B5EF4-FFF2-40B4-BE49-F238E27FC236}">
                <a16:creationId xmlns:a16="http://schemas.microsoft.com/office/drawing/2014/main" id="{CAE6559C-30E4-157D-AAE2-9C262611AE8D}"/>
              </a:ext>
            </a:extLst>
          </p:cNvPr>
          <p:cNvPicPr>
            <a:picLocks noChangeAspect="1"/>
          </p:cNvPicPr>
          <p:nvPr/>
        </p:nvPicPr>
        <p:blipFill rotWithShape="1">
          <a:blip r:embed="rId7"/>
          <a:srcRect r="30513"/>
          <a:stretch/>
        </p:blipFill>
        <p:spPr>
          <a:xfrm>
            <a:off x="4545873" y="-12417"/>
            <a:ext cx="7643079" cy="688283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lide Number Placeholder 3">
            <a:extLst>
              <a:ext uri="{FF2B5EF4-FFF2-40B4-BE49-F238E27FC236}">
                <a16:creationId xmlns:a16="http://schemas.microsoft.com/office/drawing/2014/main" id="{709FE9F4-CD1C-0746-54E8-ECA420879AF2}"/>
              </a:ext>
            </a:extLst>
          </p:cNvPr>
          <p:cNvSpPr>
            <a:spLocks noGrp="1"/>
          </p:cNvSpPr>
          <p:nvPr>
            <p:ph type="sldNum" sz="quarter" idx="12"/>
          </p:nvPr>
        </p:nvSpPr>
        <p:spPr/>
        <p:txBody>
          <a:bodyPr/>
          <a:lstStyle/>
          <a:p>
            <a:fld id="{330EA680-D336-4FF7-8B7A-9848BB0A1C32}" type="slidenum">
              <a:rPr lang="en-US" smtClean="0"/>
              <a:t>50</a:t>
            </a:fld>
            <a:endParaRPr lang="en-US"/>
          </a:p>
        </p:txBody>
      </p:sp>
    </p:spTree>
    <p:extLst>
      <p:ext uri="{BB962C8B-B14F-4D97-AF65-F5344CB8AC3E}">
        <p14:creationId xmlns:p14="http://schemas.microsoft.com/office/powerpoint/2010/main" val="2300023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0D769047-E5B1-29E0-CC51-59E601BC9D94}"/>
              </a:ext>
            </a:extLst>
          </p:cNvPr>
          <p:cNvPicPr>
            <a:picLocks noChangeAspect="1"/>
          </p:cNvPicPr>
          <p:nvPr/>
        </p:nvPicPr>
        <p:blipFill>
          <a:blip r:embed="rId3"/>
          <a:stretch>
            <a:fillRect/>
          </a:stretch>
        </p:blipFill>
        <p:spPr>
          <a:xfrm>
            <a:off x="0" y="0"/>
            <a:ext cx="4801558" cy="68580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Rectangle: Rounded Corners 3">
            <a:extLst>
              <a:ext uri="{FF2B5EF4-FFF2-40B4-BE49-F238E27FC236}">
                <a16:creationId xmlns:a16="http://schemas.microsoft.com/office/drawing/2014/main" id="{13F013C0-3AB7-15D6-B3DF-06CBB7C2F943}"/>
              </a:ext>
            </a:extLst>
          </p:cNvPr>
          <p:cNvSpPr/>
          <p:nvPr/>
        </p:nvSpPr>
        <p:spPr>
          <a:xfrm>
            <a:off x="5227319" y="243841"/>
            <a:ext cx="6699069"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nl-NL" sz="3600" b="1" dirty="0">
                <a:solidFill>
                  <a:srgbClr val="000000"/>
                </a:solidFill>
                <a:cs typeface="Calibri"/>
              </a:rPr>
              <a:t>Wist je dat…?</a:t>
            </a:r>
            <a:endParaRPr lang="nl-NL" sz="3200" dirty="0">
              <a:solidFill>
                <a:srgbClr val="000000"/>
              </a:solidFill>
              <a:cs typeface="Calibri"/>
            </a:endParaRPr>
          </a:p>
          <a:p>
            <a:pPr algn="ctr"/>
            <a:r>
              <a:rPr lang="nl-NL" sz="3200" dirty="0">
                <a:solidFill>
                  <a:srgbClr val="000000"/>
                </a:solidFill>
                <a:cs typeface="Calibri"/>
              </a:rPr>
              <a:t>Op Antarctica is er een afspraak: al het vuil dat je er maakt moet je ook terug meenemen naar huis. Daarom heeft het Prinses Elisabeth station een speciaal </a:t>
            </a:r>
            <a:r>
              <a:rPr lang="nl-NL" sz="3200" b="1" dirty="0">
                <a:solidFill>
                  <a:srgbClr val="000000"/>
                </a:solidFill>
                <a:cs typeface="Calibri"/>
              </a:rPr>
              <a:t>waterreinigingssysteem </a:t>
            </a:r>
            <a:r>
              <a:rPr lang="nl-NL" sz="3200" dirty="0">
                <a:solidFill>
                  <a:srgbClr val="000000"/>
                </a:solidFill>
                <a:cs typeface="Calibri"/>
              </a:rPr>
              <a:t>dat het gebruikte water van de douche, toilet en wasmachine gaat reinigen. Na deze reiniging blijft er een geconcentreerde modder over die wordt gedroogd en terug meegenomen naar België. </a:t>
            </a:r>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4"/>
          <a:stretch>
            <a:fillRect/>
          </a:stretch>
        </p:blipFill>
        <p:spPr>
          <a:xfrm>
            <a:off x="10826380" y="276537"/>
            <a:ext cx="842055" cy="827508"/>
          </a:xfrm>
          <a:prstGeom prst="rect">
            <a:avLst/>
          </a:prstGeom>
        </p:spPr>
      </p:pic>
      <p:pic>
        <p:nvPicPr>
          <p:cNvPr id="4" name="Picture 2" descr="Geen beschrijving beschikbaar.">
            <a:hlinkClick r:id="rId5" action="ppaction://hlinksldjump"/>
            <a:extLst>
              <a:ext uri="{FF2B5EF4-FFF2-40B4-BE49-F238E27FC236}">
                <a16:creationId xmlns:a16="http://schemas.microsoft.com/office/drawing/2014/main" id="{0EC0760F-52CC-3BFB-D71C-BA8F7567136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94370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C98F25B-CBD3-A0C9-6074-FADF96C6EFE2}"/>
              </a:ext>
            </a:extLst>
          </p:cNvPr>
          <p:cNvSpPr>
            <a:spLocks noGrp="1"/>
          </p:cNvSpPr>
          <p:nvPr>
            <p:ph type="sldNum" sz="quarter" idx="12"/>
          </p:nvPr>
        </p:nvSpPr>
        <p:spPr/>
        <p:txBody>
          <a:bodyPr/>
          <a:lstStyle/>
          <a:p>
            <a:fld id="{330EA680-D336-4FF7-8B7A-9848BB0A1C32}" type="slidenum">
              <a:rPr lang="en-US" smtClean="0"/>
              <a:t>51</a:t>
            </a:fld>
            <a:endParaRPr lang="en-US"/>
          </a:p>
        </p:txBody>
      </p:sp>
    </p:spTree>
    <p:extLst>
      <p:ext uri="{BB962C8B-B14F-4D97-AF65-F5344CB8AC3E}">
        <p14:creationId xmlns:p14="http://schemas.microsoft.com/office/powerpoint/2010/main" val="2081771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368602" cy="1956841"/>
          </a:xfrm>
        </p:spPr>
        <p:txBody>
          <a:bodyPr anchor="b">
            <a:normAutofit/>
          </a:bodyPr>
          <a:lstStyle/>
          <a:p>
            <a:r>
              <a:rPr lang="en-US" sz="5400" b="1" kern="1200">
                <a:latin typeface="+mj-lt"/>
                <a:ea typeface="+mj-ea"/>
                <a:cs typeface="+mj-cs"/>
              </a:rPr>
              <a:t>Honger!</a:t>
            </a:r>
            <a:endParaRPr lang="nl-NL" sz="5400" b="1">
              <a:cs typeface="Calibri Light"/>
            </a:endParaRP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872899"/>
            <a:ext cx="4243589" cy="3320668"/>
          </a:xfrm>
        </p:spPr>
        <p:txBody>
          <a:bodyPr vert="horz" lIns="91440" tIns="45720" rIns="91440" bIns="45720" rtlCol="0">
            <a:normAutofit/>
          </a:bodyPr>
          <a:lstStyle/>
          <a:p>
            <a:pPr marL="0" indent="0">
              <a:buFont typeface="Arial" panose="020B0604020202020204" pitchFamily="34" charset="0"/>
              <a:buNone/>
            </a:pPr>
            <a:r>
              <a:rPr lang="en-US">
                <a:solidFill>
                  <a:schemeClr val="tx1">
                    <a:lumMod val="85000"/>
                    <a:lumOff val="15000"/>
                  </a:schemeClr>
                </a:solidFill>
                <a:cs typeface="Calibri"/>
              </a:rPr>
              <a:t>Nu de </a:t>
            </a:r>
            <a:r>
              <a:rPr lang="en-US" err="1">
                <a:solidFill>
                  <a:schemeClr val="tx1">
                    <a:lumMod val="85000"/>
                    <a:lumOff val="15000"/>
                  </a:schemeClr>
                </a:solidFill>
                <a:cs typeface="Calibri"/>
              </a:rPr>
              <a:t>dorst</a:t>
            </a:r>
            <a:r>
              <a:rPr lang="en-US">
                <a:solidFill>
                  <a:schemeClr val="tx1">
                    <a:lumMod val="85000"/>
                    <a:lumOff val="15000"/>
                  </a:schemeClr>
                </a:solidFill>
                <a:cs typeface="Calibri"/>
              </a:rPr>
              <a:t> is </a:t>
            </a:r>
            <a:r>
              <a:rPr lang="en-US" err="1">
                <a:solidFill>
                  <a:schemeClr val="tx1">
                    <a:lumMod val="85000"/>
                    <a:lumOff val="15000"/>
                  </a:schemeClr>
                </a:solidFill>
                <a:cs typeface="Calibri"/>
              </a:rPr>
              <a:t>verholpen</a:t>
            </a:r>
            <a:r>
              <a:rPr lang="en-US">
                <a:solidFill>
                  <a:schemeClr val="tx1">
                    <a:lumMod val="85000"/>
                    <a:lumOff val="15000"/>
                  </a:schemeClr>
                </a:solidFill>
                <a:cs typeface="Calibri"/>
              </a:rPr>
              <a:t> is het </a:t>
            </a:r>
            <a:r>
              <a:rPr lang="en-US" err="1">
                <a:solidFill>
                  <a:schemeClr val="tx1">
                    <a:lumMod val="85000"/>
                    <a:lumOff val="15000"/>
                  </a:schemeClr>
                </a:solidFill>
                <a:cs typeface="Calibri"/>
              </a:rPr>
              <a:t>ook</a:t>
            </a:r>
            <a:r>
              <a:rPr lang="en-US">
                <a:solidFill>
                  <a:schemeClr val="tx1">
                    <a:lumMod val="85000"/>
                    <a:lumOff val="15000"/>
                  </a:schemeClr>
                </a:solidFill>
                <a:cs typeface="Calibri"/>
              </a:rPr>
              <a:t> </a:t>
            </a:r>
            <a:r>
              <a:rPr lang="en-US" err="1">
                <a:solidFill>
                  <a:schemeClr val="tx1">
                    <a:lumMod val="85000"/>
                    <a:lumOff val="15000"/>
                  </a:schemeClr>
                </a:solidFill>
                <a:cs typeface="Calibri"/>
              </a:rPr>
              <a:t>wel</a:t>
            </a:r>
            <a:r>
              <a:rPr lang="en-US">
                <a:solidFill>
                  <a:schemeClr val="tx1">
                    <a:lumMod val="85000"/>
                    <a:lumOff val="15000"/>
                  </a:schemeClr>
                </a:solidFill>
                <a:cs typeface="Calibri"/>
              </a:rPr>
              <a:t> </a:t>
            </a:r>
            <a:r>
              <a:rPr lang="en-US" err="1">
                <a:solidFill>
                  <a:schemeClr val="tx1">
                    <a:lumMod val="85000"/>
                    <a:lumOff val="15000"/>
                  </a:schemeClr>
                </a:solidFill>
                <a:cs typeface="Calibri"/>
              </a:rPr>
              <a:t>tijd</a:t>
            </a:r>
            <a:r>
              <a:rPr lang="en-US">
                <a:solidFill>
                  <a:schemeClr val="tx1">
                    <a:lumMod val="85000"/>
                    <a:lumOff val="15000"/>
                  </a:schemeClr>
                </a:solidFill>
                <a:cs typeface="Calibri"/>
              </a:rPr>
              <a:t> </a:t>
            </a:r>
            <a:r>
              <a:rPr lang="en-US" err="1">
                <a:solidFill>
                  <a:schemeClr val="tx1">
                    <a:lumMod val="85000"/>
                    <a:lumOff val="15000"/>
                  </a:schemeClr>
                </a:solidFill>
                <a:cs typeface="Calibri"/>
              </a:rPr>
              <a:t>voor</a:t>
            </a:r>
            <a:r>
              <a:rPr lang="en-US">
                <a:solidFill>
                  <a:schemeClr val="tx1">
                    <a:lumMod val="85000"/>
                    <a:lumOff val="15000"/>
                  </a:schemeClr>
                </a:solidFill>
                <a:cs typeface="Calibri"/>
              </a:rPr>
              <a:t> </a:t>
            </a:r>
            <a:r>
              <a:rPr lang="en-US" err="1">
                <a:solidFill>
                  <a:schemeClr val="tx1">
                    <a:lumMod val="85000"/>
                    <a:lumOff val="15000"/>
                  </a:schemeClr>
                </a:solidFill>
                <a:cs typeface="Calibri"/>
              </a:rPr>
              <a:t>iets</a:t>
            </a:r>
            <a:r>
              <a:rPr lang="en-US">
                <a:solidFill>
                  <a:schemeClr val="tx1">
                    <a:lumMod val="85000"/>
                    <a:lumOff val="15000"/>
                  </a:schemeClr>
                </a:solidFill>
                <a:cs typeface="Calibri"/>
              </a:rPr>
              <a:t> </a:t>
            </a:r>
            <a:r>
              <a:rPr lang="en-US" err="1">
                <a:solidFill>
                  <a:schemeClr val="tx1">
                    <a:lumMod val="85000"/>
                    <a:lumOff val="15000"/>
                  </a:schemeClr>
                </a:solidFill>
                <a:cs typeface="Calibri"/>
              </a:rPr>
              <a:t>lekkers</a:t>
            </a:r>
            <a:r>
              <a:rPr lang="en-US">
                <a:solidFill>
                  <a:schemeClr val="tx1">
                    <a:lumMod val="85000"/>
                    <a:lumOff val="15000"/>
                  </a:schemeClr>
                </a:solidFill>
                <a:cs typeface="Calibri"/>
              </a:rPr>
              <a:t>. </a:t>
            </a:r>
          </a:p>
          <a:p>
            <a:pPr marL="0" indent="0">
              <a:buFont typeface="Arial" panose="020B0604020202020204" pitchFamily="34" charset="0"/>
              <a:buNone/>
            </a:pPr>
            <a:r>
              <a:rPr lang="en-US" b="1">
                <a:solidFill>
                  <a:schemeClr val="tx1">
                    <a:lumMod val="85000"/>
                    <a:lumOff val="15000"/>
                  </a:schemeClr>
                </a:solidFill>
                <a:cs typeface="Calibri"/>
              </a:rPr>
              <a:t>Wat </a:t>
            </a:r>
            <a:r>
              <a:rPr lang="en-US" b="1" err="1">
                <a:solidFill>
                  <a:schemeClr val="tx1">
                    <a:lumMod val="85000"/>
                    <a:lumOff val="15000"/>
                  </a:schemeClr>
                </a:solidFill>
                <a:cs typeface="Calibri"/>
              </a:rPr>
              <a:t>gaan</a:t>
            </a:r>
            <a:r>
              <a:rPr lang="en-US" b="1">
                <a:solidFill>
                  <a:schemeClr val="tx1">
                    <a:lumMod val="85000"/>
                    <a:lumOff val="15000"/>
                  </a:schemeClr>
                </a:solidFill>
                <a:cs typeface="Calibri"/>
              </a:rPr>
              <a:t> we eten?</a:t>
            </a:r>
          </a:p>
        </p:txBody>
      </p:sp>
      <p:pic>
        <p:nvPicPr>
          <p:cNvPr id="7" name="Picture 8" descr="Graphical user interface&#10;&#10;Description automatically generated">
            <a:extLst>
              <a:ext uri="{FF2B5EF4-FFF2-40B4-BE49-F238E27FC236}">
                <a16:creationId xmlns:a16="http://schemas.microsoft.com/office/drawing/2014/main" id="{B8C26002-BCDB-E851-BA25-26E82A84AD2E}"/>
              </a:ext>
            </a:extLst>
          </p:cNvPr>
          <p:cNvPicPr>
            <a:picLocks noChangeAspect="1"/>
          </p:cNvPicPr>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564A08C9-8A62-9198-E5CD-E426CE8DD3A2}"/>
              </a:ext>
            </a:extLst>
          </p:cNvPr>
          <p:cNvSpPr>
            <a:spLocks noGrp="1"/>
          </p:cNvSpPr>
          <p:nvPr>
            <p:ph type="sldNum" sz="quarter" idx="12"/>
          </p:nvPr>
        </p:nvSpPr>
        <p:spPr>
          <a:xfrm>
            <a:off x="10439400" y="6356350"/>
            <a:ext cx="9144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30EA680-D336-4FF7-8B7A-9848BB0A1C32}" type="slidenum">
              <a:rPr kumimoji="0" lang="en-US"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52</a:t>
            </a:fld>
            <a:endParaRPr kumimoji="0" lang="en-US"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Geen beschrijving beschikbaar.">
            <a:hlinkClick r:id="rId4" action="ppaction://hlinksldjump"/>
            <a:extLst>
              <a:ext uri="{FF2B5EF4-FFF2-40B4-BE49-F238E27FC236}">
                <a16:creationId xmlns:a16="http://schemas.microsoft.com/office/drawing/2014/main" id="{92A8FCE3-1B7E-6DC1-FFE8-1DF91374109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45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4A579C10-2848-4B1F-BC6C-2FAA13CC0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56925" y="4730149"/>
            <a:ext cx="11812786" cy="1412587"/>
          </a:xfrm>
        </p:spPr>
        <p:txBody>
          <a:bodyPr vert="horz" lIns="91440" tIns="45720" rIns="91440" bIns="45720" rtlCol="0" anchor="b">
            <a:normAutofit/>
          </a:bodyPr>
          <a:lstStyle/>
          <a:p>
            <a:pPr algn="ctr"/>
            <a:r>
              <a:rPr lang="nl-NL" sz="3600" b="1">
                <a:cs typeface="Calibri Light"/>
              </a:rPr>
              <a:t>Duid aan: </a:t>
            </a:r>
            <a:br>
              <a:rPr lang="en-US"/>
            </a:br>
            <a:r>
              <a:rPr lang="nl-NL" sz="3600">
                <a:latin typeface="+mn-lt"/>
                <a:cs typeface="Calibri Light"/>
              </a:rPr>
              <a:t>Wat kan je eten in Antarctica?</a:t>
            </a:r>
            <a:endParaRPr lang="nl-NL"/>
          </a:p>
        </p:txBody>
      </p:sp>
      <p:pic>
        <p:nvPicPr>
          <p:cNvPr id="5" name="Picture 7">
            <a:hlinkClick r:id="rId3" action="ppaction://hlinksldjump"/>
            <a:extLst>
              <a:ext uri="{FF2B5EF4-FFF2-40B4-BE49-F238E27FC236}">
                <a16:creationId xmlns:a16="http://schemas.microsoft.com/office/drawing/2014/main" id="{45DB4057-B4B5-AE6B-EBCC-3ED9DAB54228}"/>
              </a:ext>
            </a:extLst>
          </p:cNvPr>
          <p:cNvPicPr>
            <a:picLocks noChangeAspect="1"/>
          </p:cNvPicPr>
          <p:nvPr/>
        </p:nvPicPr>
        <p:blipFill>
          <a:blip r:embed="rId4">
            <a:extLst>
              <a:ext uri="{28A0092B-C50C-407E-A947-70E740481C1C}">
                <a14:useLocalDpi xmlns:a14="http://schemas.microsoft.com/office/drawing/2010/main" val="0"/>
              </a:ext>
            </a:extLst>
          </a:blip>
          <a:srcRect t="2360" b="2360"/>
          <a:stretch/>
        </p:blipFill>
        <p:spPr>
          <a:xfrm>
            <a:off x="349292" y="644577"/>
            <a:ext cx="3812051" cy="3632116"/>
          </a:xfrm>
          <a:prstGeom prst="rect">
            <a:avLst/>
          </a:prstGeom>
          <a:effectLst/>
        </p:spPr>
      </p:pic>
      <p:pic>
        <p:nvPicPr>
          <p:cNvPr id="4" name="Picture 4">
            <a:hlinkClick r:id="rId5" action="ppaction://hlinksldjump"/>
            <a:extLst>
              <a:ext uri="{FF2B5EF4-FFF2-40B4-BE49-F238E27FC236}">
                <a16:creationId xmlns:a16="http://schemas.microsoft.com/office/drawing/2014/main" id="{491F00EE-0C01-79EB-DB78-B642E57F1590}"/>
              </a:ext>
            </a:extLst>
          </p:cNvPr>
          <p:cNvPicPr>
            <a:picLocks noChangeAspect="1"/>
          </p:cNvPicPr>
          <p:nvPr/>
        </p:nvPicPr>
        <p:blipFill>
          <a:blip r:embed="rId6">
            <a:extLst>
              <a:ext uri="{28A0092B-C50C-407E-A947-70E740481C1C}">
                <a14:useLocalDpi xmlns:a14="http://schemas.microsoft.com/office/drawing/2010/main" val="0"/>
              </a:ext>
            </a:extLst>
          </a:blip>
          <a:srcRect t="1440" b="1440"/>
          <a:stretch/>
        </p:blipFill>
        <p:spPr>
          <a:xfrm>
            <a:off x="4166423" y="642443"/>
            <a:ext cx="3729332" cy="3632116"/>
          </a:xfrm>
          <a:prstGeom prst="rect">
            <a:avLst/>
          </a:prstGeom>
          <a:effectLst/>
        </p:spPr>
      </p:pic>
      <p:pic>
        <p:nvPicPr>
          <p:cNvPr id="2" name="Picture 4">
            <a:hlinkClick r:id="rId5" action="ppaction://hlinksldjump"/>
            <a:extLst>
              <a:ext uri="{FF2B5EF4-FFF2-40B4-BE49-F238E27FC236}">
                <a16:creationId xmlns:a16="http://schemas.microsoft.com/office/drawing/2014/main" id="{7C6EAB8C-451A-7923-DD48-DB6B8E9BB40D}"/>
              </a:ext>
            </a:extLst>
          </p:cNvPr>
          <p:cNvPicPr>
            <a:picLocks noChangeAspect="1"/>
          </p:cNvPicPr>
          <p:nvPr/>
        </p:nvPicPr>
        <p:blipFill>
          <a:blip r:embed="rId7">
            <a:extLst>
              <a:ext uri="{28A0092B-C50C-407E-A947-70E740481C1C}">
                <a14:useLocalDpi xmlns:a14="http://schemas.microsoft.com/office/drawing/2010/main" val="0"/>
              </a:ext>
            </a:extLst>
          </a:blip>
          <a:srcRect t="694" b="694"/>
          <a:stretch/>
        </p:blipFill>
        <p:spPr>
          <a:xfrm>
            <a:off x="7997355" y="644603"/>
            <a:ext cx="3683258" cy="3632116"/>
          </a:xfrm>
          <a:prstGeom prst="rect">
            <a:avLst/>
          </a:prstGeom>
          <a:effectLst/>
        </p:spPr>
      </p:pic>
      <p:grpSp>
        <p:nvGrpSpPr>
          <p:cNvPr id="61" name="Graphic 13">
            <a:extLst>
              <a:ext uri="{FF2B5EF4-FFF2-40B4-BE49-F238E27FC236}">
                <a16:creationId xmlns:a16="http://schemas.microsoft.com/office/drawing/2014/main" id="{6934FE3F-2C9A-47A8-AD41-AE1F3714E0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86372" y="505450"/>
            <a:ext cx="3902610" cy="3839309"/>
            <a:chOff x="7886372" y="505450"/>
            <a:chExt cx="3902610" cy="3839309"/>
          </a:xfrm>
        </p:grpSpPr>
        <p:sp>
          <p:nvSpPr>
            <p:cNvPr id="62" name="Freeform: Shape 61">
              <a:extLst>
                <a:ext uri="{FF2B5EF4-FFF2-40B4-BE49-F238E27FC236}">
                  <a16:creationId xmlns:a16="http://schemas.microsoft.com/office/drawing/2014/main" id="{4600DB2C-190B-4186-A854-A4B1DAB52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78282 h 3598722"/>
                <a:gd name="connsiteX1" fmla="*/ 2358337 w 3565803"/>
                <a:gd name="connsiteY1" fmla="*/ 548068 h 3598722"/>
                <a:gd name="connsiteX2" fmla="*/ 2889634 w 3565803"/>
                <a:gd name="connsiteY2" fmla="*/ 1012535 h 3598722"/>
                <a:gd name="connsiteX3" fmla="*/ 3153107 w 3565803"/>
                <a:gd name="connsiteY3" fmla="*/ 1548686 h 3598722"/>
                <a:gd name="connsiteX4" fmla="*/ 3149009 w 3565803"/>
                <a:gd name="connsiteY4" fmla="*/ 2106716 h 3598722"/>
                <a:gd name="connsiteX5" fmla="*/ 3085458 w 3565803"/>
                <a:gd name="connsiteY5" fmla="*/ 2250021 h 3598722"/>
                <a:gd name="connsiteX6" fmla="*/ 2970334 w 3565803"/>
                <a:gd name="connsiteY6" fmla="*/ 2321517 h 3598722"/>
                <a:gd name="connsiteX7" fmla="*/ 2548991 w 3565803"/>
                <a:gd name="connsiteY7" fmla="*/ 2625403 h 3598722"/>
                <a:gd name="connsiteX8" fmla="*/ 2373405 w 3565803"/>
                <a:gd name="connsiteY8" fmla="*/ 2813094 h 3598722"/>
                <a:gd name="connsiteX9" fmla="*/ 1768027 w 3565803"/>
                <a:gd name="connsiteY9" fmla="*/ 3220441 h 3598722"/>
                <a:gd name="connsiteX10" fmla="*/ 1184275 w 3565803"/>
                <a:gd name="connsiteY10" fmla="*/ 3089429 h 3598722"/>
                <a:gd name="connsiteX11" fmla="*/ 720690 w 3565803"/>
                <a:gd name="connsiteY11" fmla="*/ 2733403 h 3598722"/>
                <a:gd name="connsiteX12" fmla="*/ 469637 w 3565803"/>
                <a:gd name="connsiteY12" fmla="*/ 2307331 h 3598722"/>
                <a:gd name="connsiteX13" fmla="*/ 378345 w 3565803"/>
                <a:gd name="connsiteY13" fmla="*/ 1799361 h 3598722"/>
                <a:gd name="connsiteX14" fmla="*/ 488299 w 3565803"/>
                <a:gd name="connsiteY14" fmla="*/ 1244169 h 3598722"/>
                <a:gd name="connsiteX15" fmla="*/ 787709 w 3565803"/>
                <a:gd name="connsiteY15" fmla="*/ 792185 h 3598722"/>
                <a:gd name="connsiteX16" fmla="*/ 1767964 w 3565803"/>
                <a:gd name="connsiteY16" fmla="*/ 378282 h 3598722"/>
                <a:gd name="connsiteX17" fmla="*/ 1767964 w 3565803"/>
                <a:gd name="connsiteY17" fmla="*/ 0 h 3598722"/>
                <a:gd name="connsiteX18" fmla="*/ 0 w 3565803"/>
                <a:gd name="connsiteY18" fmla="*/ 1799361 h 3598722"/>
                <a:gd name="connsiteX19" fmla="*/ 432944 w 3565803"/>
                <a:gd name="connsiteY19" fmla="*/ 2979034 h 3598722"/>
                <a:gd name="connsiteX20" fmla="*/ 1767964 w 3565803"/>
                <a:gd name="connsiteY20" fmla="*/ 3598723 h 3598722"/>
                <a:gd name="connsiteX21" fmla="*/ 2818769 w 3565803"/>
                <a:gd name="connsiteY21" fmla="*/ 2890516 h 3598722"/>
                <a:gd name="connsiteX22" fmla="*/ 3513295 w 3565803"/>
                <a:gd name="connsiteY22" fmla="*/ 2208536 h 3598722"/>
                <a:gd name="connsiteX23" fmla="*/ 1767964 w 3565803"/>
                <a:gd name="connsiteY23" fmla="*/ 0 h 3598722"/>
                <a:gd name="connsiteX24" fmla="*/ 1767964 w 3565803"/>
                <a:gd name="connsiteY24"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65803" h="3598722">
                  <a:moveTo>
                    <a:pt x="1767964" y="378282"/>
                  </a:moveTo>
                  <a:cubicBezTo>
                    <a:pt x="1955718" y="378282"/>
                    <a:pt x="2159865" y="436979"/>
                    <a:pt x="2358337" y="548068"/>
                  </a:cubicBezTo>
                  <a:cubicBezTo>
                    <a:pt x="2561663" y="661867"/>
                    <a:pt x="2745382" y="822511"/>
                    <a:pt x="2889634" y="1012535"/>
                  </a:cubicBezTo>
                  <a:cubicBezTo>
                    <a:pt x="3016610" y="1179862"/>
                    <a:pt x="3107713" y="1365283"/>
                    <a:pt x="3153107" y="1548686"/>
                  </a:cubicBezTo>
                  <a:cubicBezTo>
                    <a:pt x="3200393" y="1739971"/>
                    <a:pt x="3199069" y="1927725"/>
                    <a:pt x="3149009" y="2106716"/>
                  </a:cubicBezTo>
                  <a:cubicBezTo>
                    <a:pt x="3129465" y="2176635"/>
                    <a:pt x="3106894" y="2227514"/>
                    <a:pt x="3085458" y="2250021"/>
                  </a:cubicBezTo>
                  <a:cubicBezTo>
                    <a:pt x="3066292" y="2270133"/>
                    <a:pt x="3023924" y="2292767"/>
                    <a:pt x="2970334" y="2321517"/>
                  </a:cubicBezTo>
                  <a:cubicBezTo>
                    <a:pt x="2861074" y="2379961"/>
                    <a:pt x="2711400" y="2460094"/>
                    <a:pt x="2548991" y="2625403"/>
                  </a:cubicBezTo>
                  <a:cubicBezTo>
                    <a:pt x="2486890" y="2688576"/>
                    <a:pt x="2429202" y="2751875"/>
                    <a:pt x="2373405" y="2813094"/>
                  </a:cubicBezTo>
                  <a:cubicBezTo>
                    <a:pt x="2129413" y="3080792"/>
                    <a:pt x="1991655" y="3220441"/>
                    <a:pt x="1768027" y="3220441"/>
                  </a:cubicBezTo>
                  <a:cubicBezTo>
                    <a:pt x="1563944" y="3220441"/>
                    <a:pt x="1367553" y="3176371"/>
                    <a:pt x="1184275" y="3089429"/>
                  </a:cubicBezTo>
                  <a:cubicBezTo>
                    <a:pt x="1008815" y="3006207"/>
                    <a:pt x="848487" y="2883139"/>
                    <a:pt x="720690" y="2733403"/>
                  </a:cubicBezTo>
                  <a:cubicBezTo>
                    <a:pt x="612565" y="2606741"/>
                    <a:pt x="528082" y="2463435"/>
                    <a:pt x="469637" y="2307331"/>
                  </a:cubicBezTo>
                  <a:cubicBezTo>
                    <a:pt x="409049" y="2145489"/>
                    <a:pt x="378345" y="1974632"/>
                    <a:pt x="378345" y="1799361"/>
                  </a:cubicBezTo>
                  <a:cubicBezTo>
                    <a:pt x="378345" y="1606564"/>
                    <a:pt x="415354" y="1419755"/>
                    <a:pt x="488299" y="1244169"/>
                  </a:cubicBezTo>
                  <a:cubicBezTo>
                    <a:pt x="558660" y="1074825"/>
                    <a:pt x="659409" y="922756"/>
                    <a:pt x="787709" y="792185"/>
                  </a:cubicBezTo>
                  <a:cubicBezTo>
                    <a:pt x="1049859" y="525245"/>
                    <a:pt x="1398068" y="378282"/>
                    <a:pt x="1767964" y="378282"/>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1B12C72-1CAE-41C8-8EFA-694C69396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54770" y="625743"/>
              <a:ext cx="3565803" cy="3598722"/>
            </a:xfrm>
            <a:custGeom>
              <a:avLst/>
              <a:gdLst>
                <a:gd name="connsiteX0" fmla="*/ 1767964 w 3565803"/>
                <a:gd name="connsiteY0" fmla="*/ 315235 h 3598722"/>
                <a:gd name="connsiteX1" fmla="*/ 2389104 w 3565803"/>
                <a:gd name="connsiteY1" fmla="*/ 493028 h 3598722"/>
                <a:gd name="connsiteX2" fmla="*/ 2939819 w 3565803"/>
                <a:gd name="connsiteY2" fmla="*/ 974454 h 3598722"/>
                <a:gd name="connsiteX3" fmla="*/ 3214263 w 3565803"/>
                <a:gd name="connsiteY3" fmla="*/ 1533555 h 3598722"/>
                <a:gd name="connsiteX4" fmla="*/ 3209723 w 3565803"/>
                <a:gd name="connsiteY4" fmla="*/ 2123675 h 3598722"/>
                <a:gd name="connsiteX5" fmla="*/ 3131104 w 3565803"/>
                <a:gd name="connsiteY5" fmla="*/ 2293524 h 3598722"/>
                <a:gd name="connsiteX6" fmla="*/ 3000092 w 3565803"/>
                <a:gd name="connsiteY6" fmla="*/ 2377124 h 3598722"/>
                <a:gd name="connsiteX7" fmla="*/ 2593943 w 3565803"/>
                <a:gd name="connsiteY7" fmla="*/ 2669599 h 3598722"/>
                <a:gd name="connsiteX8" fmla="*/ 2419997 w 3565803"/>
                <a:gd name="connsiteY8" fmla="*/ 2855588 h 3598722"/>
                <a:gd name="connsiteX9" fmla="*/ 2086163 w 3565803"/>
                <a:gd name="connsiteY9" fmla="*/ 3177884 h 3598722"/>
                <a:gd name="connsiteX10" fmla="*/ 1768027 w 3565803"/>
                <a:gd name="connsiteY10" fmla="*/ 3283551 h 3598722"/>
                <a:gd name="connsiteX11" fmla="*/ 1157291 w 3565803"/>
                <a:gd name="connsiteY11" fmla="*/ 3146487 h 3598722"/>
                <a:gd name="connsiteX12" fmla="*/ 672775 w 3565803"/>
                <a:gd name="connsiteY12" fmla="*/ 2774446 h 3598722"/>
                <a:gd name="connsiteX13" fmla="*/ 410625 w 3565803"/>
                <a:gd name="connsiteY13" fmla="*/ 2329524 h 3598722"/>
                <a:gd name="connsiteX14" fmla="*/ 315298 w 3565803"/>
                <a:gd name="connsiteY14" fmla="*/ 1799424 h 3598722"/>
                <a:gd name="connsiteX15" fmla="*/ 430107 w 3565803"/>
                <a:gd name="connsiteY15" fmla="*/ 1220022 h 3598722"/>
                <a:gd name="connsiteX16" fmla="*/ 742757 w 3565803"/>
                <a:gd name="connsiteY16" fmla="*/ 748053 h 3598722"/>
                <a:gd name="connsiteX17" fmla="*/ 1767964 w 3565803"/>
                <a:gd name="connsiteY17" fmla="*/ 315235 h 3598722"/>
                <a:gd name="connsiteX18" fmla="*/ 1767964 w 3565803"/>
                <a:gd name="connsiteY18" fmla="*/ 0 h 3598722"/>
                <a:gd name="connsiteX19" fmla="*/ 0 w 3565803"/>
                <a:gd name="connsiteY19" fmla="*/ 1799361 h 3598722"/>
                <a:gd name="connsiteX20" fmla="*/ 432944 w 3565803"/>
                <a:gd name="connsiteY20" fmla="*/ 2979034 h 3598722"/>
                <a:gd name="connsiteX21" fmla="*/ 1767964 w 3565803"/>
                <a:gd name="connsiteY21" fmla="*/ 3598723 h 3598722"/>
                <a:gd name="connsiteX22" fmla="*/ 2818769 w 3565803"/>
                <a:gd name="connsiteY22" fmla="*/ 2890516 h 3598722"/>
                <a:gd name="connsiteX23" fmla="*/ 3513295 w 3565803"/>
                <a:gd name="connsiteY23" fmla="*/ 2208536 h 3598722"/>
                <a:gd name="connsiteX24" fmla="*/ 1767964 w 3565803"/>
                <a:gd name="connsiteY24" fmla="*/ 0 h 3598722"/>
                <a:gd name="connsiteX25" fmla="*/ 1767964 w 3565803"/>
                <a:gd name="connsiteY25" fmla="*/ 0 h 3598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65803" h="3598722">
                  <a:moveTo>
                    <a:pt x="1767964" y="315235"/>
                  </a:moveTo>
                  <a:cubicBezTo>
                    <a:pt x="1966499" y="315235"/>
                    <a:pt x="2181301" y="376706"/>
                    <a:pt x="2389104" y="493028"/>
                  </a:cubicBezTo>
                  <a:cubicBezTo>
                    <a:pt x="2599996" y="611052"/>
                    <a:pt x="2790398" y="777496"/>
                    <a:pt x="2939819" y="974454"/>
                  </a:cubicBezTo>
                  <a:cubicBezTo>
                    <a:pt x="3071966" y="1148590"/>
                    <a:pt x="3166852" y="1341892"/>
                    <a:pt x="3214263" y="1533555"/>
                  </a:cubicBezTo>
                  <a:cubicBezTo>
                    <a:pt x="3264196" y="1735558"/>
                    <a:pt x="3262683" y="1934093"/>
                    <a:pt x="3209723" y="2123675"/>
                  </a:cubicBezTo>
                  <a:cubicBezTo>
                    <a:pt x="3186837" y="2205636"/>
                    <a:pt x="3160358" y="2262820"/>
                    <a:pt x="3131104" y="2293524"/>
                  </a:cubicBezTo>
                  <a:cubicBezTo>
                    <a:pt x="3106200" y="2319688"/>
                    <a:pt x="3067048" y="2341250"/>
                    <a:pt x="3000092" y="2377124"/>
                  </a:cubicBezTo>
                  <a:cubicBezTo>
                    <a:pt x="2894425" y="2433677"/>
                    <a:pt x="2749669" y="2511099"/>
                    <a:pt x="2593943" y="2669599"/>
                  </a:cubicBezTo>
                  <a:cubicBezTo>
                    <a:pt x="2532662" y="2731952"/>
                    <a:pt x="2475415" y="2794810"/>
                    <a:pt x="2419997" y="2855588"/>
                  </a:cubicBezTo>
                  <a:cubicBezTo>
                    <a:pt x="2305818" y="2980799"/>
                    <a:pt x="2198008" y="3099138"/>
                    <a:pt x="2086163" y="3177884"/>
                  </a:cubicBezTo>
                  <a:cubicBezTo>
                    <a:pt x="1982387" y="3250955"/>
                    <a:pt x="1884286" y="3283551"/>
                    <a:pt x="1768027" y="3283551"/>
                  </a:cubicBezTo>
                  <a:cubicBezTo>
                    <a:pt x="1554550" y="3283551"/>
                    <a:pt x="1349080" y="3237463"/>
                    <a:pt x="1157291" y="3146487"/>
                  </a:cubicBezTo>
                  <a:cubicBezTo>
                    <a:pt x="973887" y="3059482"/>
                    <a:pt x="806308" y="2930866"/>
                    <a:pt x="672775" y="2774446"/>
                  </a:cubicBezTo>
                  <a:cubicBezTo>
                    <a:pt x="559858" y="2642237"/>
                    <a:pt x="471655" y="2492500"/>
                    <a:pt x="410625" y="2329524"/>
                  </a:cubicBezTo>
                  <a:cubicBezTo>
                    <a:pt x="347389" y="2160621"/>
                    <a:pt x="315298" y="1982261"/>
                    <a:pt x="315298" y="1799424"/>
                  </a:cubicBezTo>
                  <a:cubicBezTo>
                    <a:pt x="315298" y="1598241"/>
                    <a:pt x="353946" y="1403300"/>
                    <a:pt x="430107" y="1220022"/>
                  </a:cubicBezTo>
                  <a:cubicBezTo>
                    <a:pt x="503620" y="1043176"/>
                    <a:pt x="608782" y="884360"/>
                    <a:pt x="742757" y="748053"/>
                  </a:cubicBezTo>
                  <a:cubicBezTo>
                    <a:pt x="1016885" y="468944"/>
                    <a:pt x="1380982" y="315235"/>
                    <a:pt x="1767964" y="315235"/>
                  </a:cubicBezTo>
                  <a:moveTo>
                    <a:pt x="1767964" y="0"/>
                  </a:moveTo>
                  <a:cubicBezTo>
                    <a:pt x="791555" y="0"/>
                    <a:pt x="0" y="805615"/>
                    <a:pt x="0" y="1799361"/>
                  </a:cubicBezTo>
                  <a:cubicBezTo>
                    <a:pt x="0" y="2250652"/>
                    <a:pt x="163292" y="2663168"/>
                    <a:pt x="432944" y="2979034"/>
                  </a:cubicBezTo>
                  <a:cubicBezTo>
                    <a:pt x="757069" y="3358703"/>
                    <a:pt x="1234965" y="3598723"/>
                    <a:pt x="1767964" y="3598723"/>
                  </a:cubicBezTo>
                  <a:cubicBezTo>
                    <a:pt x="2256201" y="3598723"/>
                    <a:pt x="2498805" y="3216154"/>
                    <a:pt x="2818769" y="2890516"/>
                  </a:cubicBezTo>
                  <a:cubicBezTo>
                    <a:pt x="3138669" y="2564878"/>
                    <a:pt x="3379761" y="2686433"/>
                    <a:pt x="3513295" y="2208536"/>
                  </a:cubicBezTo>
                  <a:cubicBezTo>
                    <a:pt x="3817244" y="1120787"/>
                    <a:pt x="2744437" y="0"/>
                    <a:pt x="1767964" y="0"/>
                  </a:cubicBezTo>
                  <a:lnTo>
                    <a:pt x="1767964" y="0"/>
                  </a:lnTo>
                  <a:close/>
                </a:path>
              </a:pathLst>
            </a:custGeom>
            <a:solidFill>
              <a:schemeClr val="bg1">
                <a:alpha val="20000"/>
              </a:schemeClr>
            </a:solidFill>
            <a:ln w="6294"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EEB1E6-B355-40D0-AF28-33AD4F57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66272" y="653366"/>
              <a:ext cx="3542742" cy="3543548"/>
            </a:xfrm>
            <a:custGeom>
              <a:avLst/>
              <a:gdLst>
                <a:gd name="connsiteX0" fmla="*/ 1760056 w 3542742"/>
                <a:gd name="connsiteY0" fmla="*/ 55 h 3543548"/>
                <a:gd name="connsiteX1" fmla="*/ 1931292 w 3542742"/>
                <a:gd name="connsiteY1" fmla="*/ 10647 h 3543548"/>
                <a:gd name="connsiteX2" fmla="*/ 2099186 w 3542742"/>
                <a:gd name="connsiteY2" fmla="*/ 42360 h 3543548"/>
                <a:gd name="connsiteX3" fmla="*/ 2419150 w 3542742"/>
                <a:gd name="connsiteY3" fmla="*/ 157609 h 3543548"/>
                <a:gd name="connsiteX4" fmla="*/ 2569643 w 3542742"/>
                <a:gd name="connsiteY4" fmla="*/ 236796 h 3543548"/>
                <a:gd name="connsiteX5" fmla="*/ 2713264 w 3542742"/>
                <a:gd name="connsiteY5" fmla="*/ 328089 h 3543548"/>
                <a:gd name="connsiteX6" fmla="*/ 2976927 w 3542742"/>
                <a:gd name="connsiteY6" fmla="*/ 544277 h 3543548"/>
                <a:gd name="connsiteX7" fmla="*/ 3204085 w 3542742"/>
                <a:gd name="connsiteY7" fmla="*/ 801382 h 3543548"/>
                <a:gd name="connsiteX8" fmla="*/ 3385976 w 3542742"/>
                <a:gd name="connsiteY8" fmla="*/ 1095938 h 3543548"/>
                <a:gd name="connsiteX9" fmla="*/ 3456336 w 3542742"/>
                <a:gd name="connsiteY9" fmla="*/ 1255951 h 3543548"/>
                <a:gd name="connsiteX10" fmla="*/ 3471530 w 3542742"/>
                <a:gd name="connsiteY10" fmla="*/ 1297121 h 3543548"/>
                <a:gd name="connsiteX11" fmla="*/ 3485464 w 3542742"/>
                <a:gd name="connsiteY11" fmla="*/ 1338858 h 3543548"/>
                <a:gd name="connsiteX12" fmla="*/ 3497821 w 3542742"/>
                <a:gd name="connsiteY12" fmla="*/ 1381163 h 3543548"/>
                <a:gd name="connsiteX13" fmla="*/ 3508665 w 3542742"/>
                <a:gd name="connsiteY13" fmla="*/ 1423908 h 3543548"/>
                <a:gd name="connsiteX14" fmla="*/ 3542206 w 3542742"/>
                <a:gd name="connsiteY14" fmla="*/ 1775206 h 3543548"/>
                <a:gd name="connsiteX15" fmla="*/ 3523481 w 3542742"/>
                <a:gd name="connsiteY15" fmla="*/ 1950792 h 3543548"/>
                <a:gd name="connsiteX16" fmla="*/ 3479853 w 3542742"/>
                <a:gd name="connsiteY16" fmla="*/ 2120830 h 3543548"/>
                <a:gd name="connsiteX17" fmla="*/ 3421723 w 3542742"/>
                <a:gd name="connsiteY17" fmla="*/ 2285194 h 3543548"/>
                <a:gd name="connsiteX18" fmla="*/ 3385156 w 3542742"/>
                <a:gd name="connsiteY18" fmla="*/ 2366902 h 3543548"/>
                <a:gd name="connsiteX19" fmla="*/ 3338123 w 3542742"/>
                <a:gd name="connsiteY19" fmla="*/ 2446468 h 3543548"/>
                <a:gd name="connsiteX20" fmla="*/ 3277913 w 3542742"/>
                <a:gd name="connsiteY20" fmla="*/ 2519917 h 3543548"/>
                <a:gd name="connsiteX21" fmla="*/ 3243237 w 3542742"/>
                <a:gd name="connsiteY21" fmla="*/ 2552513 h 3543548"/>
                <a:gd name="connsiteX22" fmla="*/ 3206670 w 3542742"/>
                <a:gd name="connsiteY22" fmla="*/ 2581704 h 3543548"/>
                <a:gd name="connsiteX23" fmla="*/ 3060842 w 3542742"/>
                <a:gd name="connsiteY23" fmla="*/ 2673689 h 3543548"/>
                <a:gd name="connsiteX24" fmla="*/ 2932668 w 3542742"/>
                <a:gd name="connsiteY24" fmla="*/ 2757415 h 3543548"/>
                <a:gd name="connsiteX25" fmla="*/ 2875232 w 3542742"/>
                <a:gd name="connsiteY25" fmla="*/ 2803881 h 3543548"/>
                <a:gd name="connsiteX26" fmla="*/ 2821264 w 3542742"/>
                <a:gd name="connsiteY26" fmla="*/ 2854256 h 3543548"/>
                <a:gd name="connsiteX27" fmla="*/ 2795225 w 3542742"/>
                <a:gd name="connsiteY27" fmla="*/ 2881177 h 3543548"/>
                <a:gd name="connsiteX28" fmla="*/ 2768430 w 3542742"/>
                <a:gd name="connsiteY28" fmla="*/ 2909863 h 3543548"/>
                <a:gd name="connsiteX29" fmla="*/ 2714714 w 3542742"/>
                <a:gd name="connsiteY29" fmla="*/ 2968118 h 3543548"/>
                <a:gd name="connsiteX30" fmla="*/ 2603625 w 3542742"/>
                <a:gd name="connsiteY30" fmla="*/ 3085449 h 3543548"/>
                <a:gd name="connsiteX31" fmla="*/ 2546190 w 3542742"/>
                <a:gd name="connsiteY31" fmla="*/ 3144398 h 3543548"/>
                <a:gd name="connsiteX32" fmla="*/ 2486799 w 3542742"/>
                <a:gd name="connsiteY32" fmla="*/ 3202716 h 3543548"/>
                <a:gd name="connsiteX33" fmla="*/ 2360075 w 3542742"/>
                <a:gd name="connsiteY33" fmla="*/ 3314877 h 3543548"/>
                <a:gd name="connsiteX34" fmla="*/ 2219102 w 3542742"/>
                <a:gd name="connsiteY34" fmla="*/ 3414428 h 3543548"/>
                <a:gd name="connsiteX35" fmla="*/ 2061862 w 3542742"/>
                <a:gd name="connsiteY35" fmla="*/ 3490967 h 3543548"/>
                <a:gd name="connsiteX36" fmla="*/ 1892203 w 3542742"/>
                <a:gd name="connsiteY36" fmla="*/ 3534659 h 3543548"/>
                <a:gd name="connsiteX37" fmla="*/ 1805387 w 3542742"/>
                <a:gd name="connsiteY37" fmla="*/ 3542729 h 3543548"/>
                <a:gd name="connsiteX38" fmla="*/ 1783699 w 3542742"/>
                <a:gd name="connsiteY38" fmla="*/ 3543422 h 3543548"/>
                <a:gd name="connsiteX39" fmla="*/ 1762011 w 3542742"/>
                <a:gd name="connsiteY39" fmla="*/ 3543548 h 3543548"/>
                <a:gd name="connsiteX40" fmla="*/ 1719895 w 3542742"/>
                <a:gd name="connsiteY40" fmla="*/ 3542603 h 3543548"/>
                <a:gd name="connsiteX41" fmla="*/ 1064711 w 3542742"/>
                <a:gd name="connsiteY41" fmla="*/ 3397153 h 3543548"/>
                <a:gd name="connsiteX42" fmla="*/ 912389 w 3542742"/>
                <a:gd name="connsiteY42" fmla="*/ 3322253 h 3543548"/>
                <a:gd name="connsiteX43" fmla="*/ 768138 w 3542742"/>
                <a:gd name="connsiteY43" fmla="*/ 3232033 h 3543548"/>
                <a:gd name="connsiteX44" fmla="*/ 508510 w 3542742"/>
                <a:gd name="connsiteY44" fmla="*/ 3011432 h 3543548"/>
                <a:gd name="connsiteX45" fmla="*/ 291880 w 3542742"/>
                <a:gd name="connsiteY45" fmla="*/ 2744869 h 3543548"/>
                <a:gd name="connsiteX46" fmla="*/ 130480 w 3542742"/>
                <a:gd name="connsiteY46" fmla="*/ 2439217 h 3543548"/>
                <a:gd name="connsiteX47" fmla="*/ 30866 w 3542742"/>
                <a:gd name="connsiteY47" fmla="*/ 2106518 h 3543548"/>
                <a:gd name="connsiteX48" fmla="*/ 6214 w 3542742"/>
                <a:gd name="connsiteY48" fmla="*/ 1933959 h 3543548"/>
                <a:gd name="connsiteX49" fmla="*/ 351 w 3542742"/>
                <a:gd name="connsiteY49" fmla="*/ 1759697 h 3543548"/>
                <a:gd name="connsiteX50" fmla="*/ 12645 w 3542742"/>
                <a:gd name="connsiteY50" fmla="*/ 1585876 h 3543548"/>
                <a:gd name="connsiteX51" fmla="*/ 42214 w 3542742"/>
                <a:gd name="connsiteY51" fmla="*/ 1414325 h 3543548"/>
                <a:gd name="connsiteX52" fmla="*/ 147125 w 3542742"/>
                <a:gd name="connsiteY52" fmla="*/ 1083581 h 3543548"/>
                <a:gd name="connsiteX53" fmla="*/ 522696 w 3542742"/>
                <a:gd name="connsiteY53" fmla="*/ 505377 h 3543548"/>
                <a:gd name="connsiteX54" fmla="*/ 646457 w 3542742"/>
                <a:gd name="connsiteY54" fmla="*/ 383948 h 3543548"/>
                <a:gd name="connsiteX55" fmla="*/ 784530 w 3542742"/>
                <a:gd name="connsiteY55" fmla="*/ 278912 h 3543548"/>
                <a:gd name="connsiteX56" fmla="*/ 1091947 w 3542742"/>
                <a:gd name="connsiteY56" fmla="*/ 121231 h 3543548"/>
                <a:gd name="connsiteX57" fmla="*/ 1422187 w 3542742"/>
                <a:gd name="connsiteY57" fmla="*/ 31263 h 3543548"/>
                <a:gd name="connsiteX58" fmla="*/ 1760056 w 3542742"/>
                <a:gd name="connsiteY58" fmla="*/ 55 h 3543548"/>
                <a:gd name="connsiteX59" fmla="*/ 1760056 w 3542742"/>
                <a:gd name="connsiteY59" fmla="*/ 128166 h 3543548"/>
                <a:gd name="connsiteX60" fmla="*/ 1452639 w 3542742"/>
                <a:gd name="connsiteY60" fmla="*/ 168138 h 3543548"/>
                <a:gd name="connsiteX61" fmla="*/ 1167919 w 3542742"/>
                <a:gd name="connsiteY61" fmla="*/ 286036 h 3543548"/>
                <a:gd name="connsiteX62" fmla="*/ 916046 w 3542742"/>
                <a:gd name="connsiteY62" fmla="*/ 458217 h 3543548"/>
                <a:gd name="connsiteX63" fmla="*/ 801363 w 3542742"/>
                <a:gd name="connsiteY63" fmla="*/ 557643 h 3543548"/>
                <a:gd name="connsiteX64" fmla="*/ 692796 w 3542742"/>
                <a:gd name="connsiteY64" fmla="*/ 663625 h 3543548"/>
                <a:gd name="connsiteX65" fmla="*/ 371446 w 3542742"/>
                <a:gd name="connsiteY65" fmla="*/ 1175503 h 3543548"/>
                <a:gd name="connsiteX66" fmla="*/ 285071 w 3542742"/>
                <a:gd name="connsiteY66" fmla="*/ 1465456 h 3543548"/>
                <a:gd name="connsiteX67" fmla="*/ 262185 w 3542742"/>
                <a:gd name="connsiteY67" fmla="*/ 1614752 h 3543548"/>
                <a:gd name="connsiteX68" fmla="*/ 251972 w 3542742"/>
                <a:gd name="connsiteY68" fmla="*/ 1765182 h 3543548"/>
                <a:gd name="connsiteX69" fmla="*/ 254241 w 3542742"/>
                <a:gd name="connsiteY69" fmla="*/ 1915927 h 3543548"/>
                <a:gd name="connsiteX70" fmla="*/ 268679 w 3542742"/>
                <a:gd name="connsiteY70" fmla="*/ 2066042 h 3543548"/>
                <a:gd name="connsiteX71" fmla="*/ 339229 w 3542742"/>
                <a:gd name="connsiteY71" fmla="*/ 2360030 h 3543548"/>
                <a:gd name="connsiteX72" fmla="*/ 466016 w 3542742"/>
                <a:gd name="connsiteY72" fmla="*/ 2636302 h 3543548"/>
                <a:gd name="connsiteX73" fmla="*/ 549175 w 3542742"/>
                <a:gd name="connsiteY73" fmla="*/ 2764540 h 3543548"/>
                <a:gd name="connsiteX74" fmla="*/ 595326 w 3542742"/>
                <a:gd name="connsiteY74" fmla="*/ 2825695 h 3543548"/>
                <a:gd name="connsiteX75" fmla="*/ 644755 w 3542742"/>
                <a:gd name="connsiteY75" fmla="*/ 2884959 h 3543548"/>
                <a:gd name="connsiteX76" fmla="*/ 867752 w 3542742"/>
                <a:gd name="connsiteY76" fmla="*/ 3099067 h 3543548"/>
                <a:gd name="connsiteX77" fmla="*/ 898141 w 3542742"/>
                <a:gd name="connsiteY77" fmla="*/ 3123151 h 3543548"/>
                <a:gd name="connsiteX78" fmla="*/ 929097 w 3542742"/>
                <a:gd name="connsiteY78" fmla="*/ 3146604 h 3543548"/>
                <a:gd name="connsiteX79" fmla="*/ 960494 w 3542742"/>
                <a:gd name="connsiteY79" fmla="*/ 3169491 h 3543548"/>
                <a:gd name="connsiteX80" fmla="*/ 992459 w 3542742"/>
                <a:gd name="connsiteY80" fmla="*/ 3191620 h 3543548"/>
                <a:gd name="connsiteX81" fmla="*/ 1125299 w 3542742"/>
                <a:gd name="connsiteY81" fmla="*/ 3272762 h 3543548"/>
                <a:gd name="connsiteX82" fmla="*/ 1413487 w 3542742"/>
                <a:gd name="connsiteY82" fmla="*/ 3392551 h 3543548"/>
                <a:gd name="connsiteX83" fmla="*/ 1722796 w 3542742"/>
                <a:gd name="connsiteY83" fmla="*/ 3439080 h 3543548"/>
                <a:gd name="connsiteX84" fmla="*/ 1761948 w 3542742"/>
                <a:gd name="connsiteY84" fmla="*/ 3439332 h 3543548"/>
                <a:gd name="connsiteX85" fmla="*/ 1799839 w 3542742"/>
                <a:gd name="connsiteY85" fmla="*/ 3437882 h 3543548"/>
                <a:gd name="connsiteX86" fmla="*/ 1874613 w 3542742"/>
                <a:gd name="connsiteY86" fmla="*/ 3428235 h 3543548"/>
                <a:gd name="connsiteX87" fmla="*/ 2016721 w 3542742"/>
                <a:gd name="connsiteY87" fmla="*/ 3382085 h 3543548"/>
                <a:gd name="connsiteX88" fmla="*/ 2144769 w 3542742"/>
                <a:gd name="connsiteY88" fmla="*/ 3303655 h 3543548"/>
                <a:gd name="connsiteX89" fmla="*/ 2259073 w 3542742"/>
                <a:gd name="connsiteY89" fmla="*/ 3202149 h 3543548"/>
                <a:gd name="connsiteX90" fmla="*/ 2364299 w 3542742"/>
                <a:gd name="connsiteY90" fmla="*/ 3086458 h 3543548"/>
                <a:gd name="connsiteX91" fmla="*/ 2415304 w 3542742"/>
                <a:gd name="connsiteY91" fmla="*/ 3025428 h 3543548"/>
                <a:gd name="connsiteX92" fmla="*/ 2466435 w 3542742"/>
                <a:gd name="connsiteY92" fmla="*/ 2963327 h 3543548"/>
                <a:gd name="connsiteX93" fmla="*/ 2572039 w 3542742"/>
                <a:gd name="connsiteY93" fmla="*/ 2838179 h 3543548"/>
                <a:gd name="connsiteX94" fmla="*/ 2628907 w 3542742"/>
                <a:gd name="connsiteY94" fmla="*/ 2777275 h 3543548"/>
                <a:gd name="connsiteX95" fmla="*/ 2658476 w 3542742"/>
                <a:gd name="connsiteY95" fmla="*/ 2747391 h 3543548"/>
                <a:gd name="connsiteX96" fmla="*/ 2690189 w 3542742"/>
                <a:gd name="connsiteY96" fmla="*/ 2717065 h 3543548"/>
                <a:gd name="connsiteX97" fmla="*/ 2830658 w 3542742"/>
                <a:gd name="connsiteY97" fmla="*/ 2608814 h 3543548"/>
                <a:gd name="connsiteX98" fmla="*/ 2981844 w 3542742"/>
                <a:gd name="connsiteY98" fmla="*/ 2526348 h 3543548"/>
                <a:gd name="connsiteX99" fmla="*/ 3053277 w 3542742"/>
                <a:gd name="connsiteY99" fmla="*/ 2491105 h 3543548"/>
                <a:gd name="connsiteX100" fmla="*/ 3116765 w 3542742"/>
                <a:gd name="connsiteY100" fmla="*/ 2454601 h 3543548"/>
                <a:gd name="connsiteX101" fmla="*/ 3213416 w 3542742"/>
                <a:gd name="connsiteY101" fmla="*/ 2360535 h 3543548"/>
                <a:gd name="connsiteX102" fmla="*/ 3274635 w 3542742"/>
                <a:gd name="connsiteY102" fmla="*/ 2231604 h 3543548"/>
                <a:gd name="connsiteX103" fmla="*/ 3304771 w 3542742"/>
                <a:gd name="connsiteY103" fmla="*/ 2083254 h 3543548"/>
                <a:gd name="connsiteX104" fmla="*/ 3310067 w 3542742"/>
                <a:gd name="connsiteY104" fmla="*/ 1932004 h 3543548"/>
                <a:gd name="connsiteX105" fmla="*/ 3300232 w 3542742"/>
                <a:gd name="connsiteY105" fmla="*/ 1782709 h 3543548"/>
                <a:gd name="connsiteX106" fmla="*/ 3277661 w 3542742"/>
                <a:gd name="connsiteY106" fmla="*/ 1635746 h 3543548"/>
                <a:gd name="connsiteX107" fmla="*/ 3242355 w 3542742"/>
                <a:gd name="connsiteY107" fmla="*/ 1491369 h 3543548"/>
                <a:gd name="connsiteX108" fmla="*/ 3146271 w 3542742"/>
                <a:gd name="connsiteY108" fmla="*/ 1207846 h 3543548"/>
                <a:gd name="connsiteX109" fmla="*/ 3004730 w 3542742"/>
                <a:gd name="connsiteY109" fmla="*/ 939014 h 3543548"/>
                <a:gd name="connsiteX110" fmla="*/ 2918419 w 3542742"/>
                <a:gd name="connsiteY110" fmla="*/ 812163 h 3543548"/>
                <a:gd name="connsiteX111" fmla="*/ 2822146 w 3542742"/>
                <a:gd name="connsiteY111" fmla="*/ 691807 h 3543548"/>
                <a:gd name="connsiteX112" fmla="*/ 2602364 w 3542742"/>
                <a:gd name="connsiteY112" fmla="*/ 474042 h 3543548"/>
                <a:gd name="connsiteX113" fmla="*/ 2347907 w 3542742"/>
                <a:gd name="connsiteY113" fmla="*/ 296628 h 3543548"/>
                <a:gd name="connsiteX114" fmla="*/ 2313861 w 3542742"/>
                <a:gd name="connsiteY114" fmla="*/ 277966 h 3543548"/>
                <a:gd name="connsiteX115" fmla="*/ 2279375 w 3542742"/>
                <a:gd name="connsiteY115" fmla="*/ 260187 h 3543548"/>
                <a:gd name="connsiteX116" fmla="*/ 2244320 w 3542742"/>
                <a:gd name="connsiteY116" fmla="*/ 243542 h 3543548"/>
                <a:gd name="connsiteX117" fmla="*/ 2208888 w 3542742"/>
                <a:gd name="connsiteY117" fmla="*/ 227781 h 3543548"/>
                <a:gd name="connsiteX118" fmla="*/ 2063375 w 3542742"/>
                <a:gd name="connsiteY118" fmla="*/ 175136 h 3543548"/>
                <a:gd name="connsiteX119" fmla="*/ 1913008 w 3542742"/>
                <a:gd name="connsiteY119" fmla="*/ 141091 h 3543548"/>
                <a:gd name="connsiteX120" fmla="*/ 1760056 w 3542742"/>
                <a:gd name="connsiteY120" fmla="*/ 128166 h 354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542742" h="3543548">
                  <a:moveTo>
                    <a:pt x="1760056" y="55"/>
                  </a:moveTo>
                  <a:cubicBezTo>
                    <a:pt x="1817429" y="-512"/>
                    <a:pt x="1874676" y="3333"/>
                    <a:pt x="1931292" y="10647"/>
                  </a:cubicBezTo>
                  <a:cubicBezTo>
                    <a:pt x="1987971" y="17645"/>
                    <a:pt x="2043957" y="28678"/>
                    <a:pt x="2099186" y="42360"/>
                  </a:cubicBezTo>
                  <a:cubicBezTo>
                    <a:pt x="2209645" y="69848"/>
                    <a:pt x="2316635" y="109189"/>
                    <a:pt x="2419150" y="157609"/>
                  </a:cubicBezTo>
                  <a:cubicBezTo>
                    <a:pt x="2470344" y="182009"/>
                    <a:pt x="2520655" y="208236"/>
                    <a:pt x="2569643" y="236796"/>
                  </a:cubicBezTo>
                  <a:cubicBezTo>
                    <a:pt x="2618757" y="265168"/>
                    <a:pt x="2666735" y="295493"/>
                    <a:pt x="2713264" y="328089"/>
                  </a:cubicBezTo>
                  <a:cubicBezTo>
                    <a:pt x="2806321" y="393153"/>
                    <a:pt x="2894839" y="465090"/>
                    <a:pt x="2976927" y="544277"/>
                  </a:cubicBezTo>
                  <a:cubicBezTo>
                    <a:pt x="3059014" y="623464"/>
                    <a:pt x="3135427" y="709145"/>
                    <a:pt x="3204085" y="801382"/>
                  </a:cubicBezTo>
                  <a:cubicBezTo>
                    <a:pt x="3272995" y="893431"/>
                    <a:pt x="3333836" y="992100"/>
                    <a:pt x="3385976" y="1095938"/>
                  </a:cubicBezTo>
                  <a:cubicBezTo>
                    <a:pt x="3411825" y="1147952"/>
                    <a:pt x="3435216" y="1201416"/>
                    <a:pt x="3456336" y="1255951"/>
                  </a:cubicBezTo>
                  <a:cubicBezTo>
                    <a:pt x="3461506" y="1269632"/>
                    <a:pt x="3466865" y="1283251"/>
                    <a:pt x="3471530" y="1297121"/>
                  </a:cubicBezTo>
                  <a:lnTo>
                    <a:pt x="3485464" y="1338858"/>
                  </a:lnTo>
                  <a:lnTo>
                    <a:pt x="3497821" y="1381163"/>
                  </a:lnTo>
                  <a:cubicBezTo>
                    <a:pt x="3501856" y="1395285"/>
                    <a:pt x="3505134" y="1409660"/>
                    <a:pt x="3508665" y="1423908"/>
                  </a:cubicBezTo>
                  <a:cubicBezTo>
                    <a:pt x="3535649" y="1538528"/>
                    <a:pt x="3545232" y="1657371"/>
                    <a:pt x="3542206" y="1775206"/>
                  </a:cubicBezTo>
                  <a:cubicBezTo>
                    <a:pt x="3540630" y="1834155"/>
                    <a:pt x="3534388" y="1892978"/>
                    <a:pt x="3523481" y="1950792"/>
                  </a:cubicBezTo>
                  <a:cubicBezTo>
                    <a:pt x="3512511" y="2008606"/>
                    <a:pt x="3497317" y="2065348"/>
                    <a:pt x="3479853" y="2120830"/>
                  </a:cubicBezTo>
                  <a:cubicBezTo>
                    <a:pt x="3462452" y="2176437"/>
                    <a:pt x="3443790" y="2230532"/>
                    <a:pt x="3421723" y="2285194"/>
                  </a:cubicBezTo>
                  <a:cubicBezTo>
                    <a:pt x="3410690" y="2312493"/>
                    <a:pt x="3398711" y="2339792"/>
                    <a:pt x="3385156" y="2366902"/>
                  </a:cubicBezTo>
                  <a:cubicBezTo>
                    <a:pt x="3371349" y="2393886"/>
                    <a:pt x="3356091" y="2420745"/>
                    <a:pt x="3338123" y="2446468"/>
                  </a:cubicBezTo>
                  <a:cubicBezTo>
                    <a:pt x="3320407" y="2472317"/>
                    <a:pt x="3300169" y="2497094"/>
                    <a:pt x="3277913" y="2519917"/>
                  </a:cubicBezTo>
                  <a:cubicBezTo>
                    <a:pt x="3266754" y="2531266"/>
                    <a:pt x="3255153" y="2542173"/>
                    <a:pt x="3243237" y="2552513"/>
                  </a:cubicBezTo>
                  <a:cubicBezTo>
                    <a:pt x="3231321" y="2562789"/>
                    <a:pt x="3219027" y="2572436"/>
                    <a:pt x="3206670" y="2581704"/>
                  </a:cubicBezTo>
                  <a:cubicBezTo>
                    <a:pt x="3156989" y="2618649"/>
                    <a:pt x="3106677" y="2646327"/>
                    <a:pt x="3060842" y="2673689"/>
                  </a:cubicBezTo>
                  <a:cubicBezTo>
                    <a:pt x="3014755" y="2700799"/>
                    <a:pt x="2972261" y="2727720"/>
                    <a:pt x="2932668" y="2757415"/>
                  </a:cubicBezTo>
                  <a:cubicBezTo>
                    <a:pt x="2912745" y="2772105"/>
                    <a:pt x="2893705" y="2787678"/>
                    <a:pt x="2875232" y="2803881"/>
                  </a:cubicBezTo>
                  <a:cubicBezTo>
                    <a:pt x="2856633" y="2819895"/>
                    <a:pt x="2838728" y="2836855"/>
                    <a:pt x="2821264" y="2854256"/>
                  </a:cubicBezTo>
                  <a:cubicBezTo>
                    <a:pt x="2812437" y="2863082"/>
                    <a:pt x="2804178" y="2871720"/>
                    <a:pt x="2795225" y="2881177"/>
                  </a:cubicBezTo>
                  <a:lnTo>
                    <a:pt x="2768430" y="2909863"/>
                  </a:lnTo>
                  <a:lnTo>
                    <a:pt x="2714714" y="2968118"/>
                  </a:lnTo>
                  <a:cubicBezTo>
                    <a:pt x="2678588" y="3007145"/>
                    <a:pt x="2641328" y="3046045"/>
                    <a:pt x="2603625" y="3085449"/>
                  </a:cubicBezTo>
                  <a:cubicBezTo>
                    <a:pt x="2584774" y="3105119"/>
                    <a:pt x="2565545" y="3124727"/>
                    <a:pt x="2546190" y="3144398"/>
                  </a:cubicBezTo>
                  <a:cubicBezTo>
                    <a:pt x="2526708" y="3163942"/>
                    <a:pt x="2506911" y="3183361"/>
                    <a:pt x="2486799" y="3202716"/>
                  </a:cubicBezTo>
                  <a:cubicBezTo>
                    <a:pt x="2446638" y="3241427"/>
                    <a:pt x="2404460" y="3279066"/>
                    <a:pt x="2360075" y="3314877"/>
                  </a:cubicBezTo>
                  <a:cubicBezTo>
                    <a:pt x="2315753" y="3350688"/>
                    <a:pt x="2268783" y="3384355"/>
                    <a:pt x="2219102" y="3414428"/>
                  </a:cubicBezTo>
                  <a:cubicBezTo>
                    <a:pt x="2169421" y="3444438"/>
                    <a:pt x="2116776" y="3470540"/>
                    <a:pt x="2061862" y="3490967"/>
                  </a:cubicBezTo>
                  <a:cubicBezTo>
                    <a:pt x="2006948" y="3511457"/>
                    <a:pt x="1949891" y="3526211"/>
                    <a:pt x="1892203" y="3534659"/>
                  </a:cubicBezTo>
                  <a:cubicBezTo>
                    <a:pt x="1863327" y="3538757"/>
                    <a:pt x="1834389" y="3541657"/>
                    <a:pt x="1805387" y="3542729"/>
                  </a:cubicBezTo>
                  <a:lnTo>
                    <a:pt x="1783699" y="3543422"/>
                  </a:lnTo>
                  <a:lnTo>
                    <a:pt x="1762011" y="3543548"/>
                  </a:lnTo>
                  <a:lnTo>
                    <a:pt x="1719895" y="3542603"/>
                  </a:lnTo>
                  <a:cubicBezTo>
                    <a:pt x="1495637" y="3535226"/>
                    <a:pt x="1272577" y="3486491"/>
                    <a:pt x="1064711" y="3397153"/>
                  </a:cubicBezTo>
                  <a:cubicBezTo>
                    <a:pt x="1012823" y="3374708"/>
                    <a:pt x="961818" y="3349868"/>
                    <a:pt x="912389" y="3322253"/>
                  </a:cubicBezTo>
                  <a:cubicBezTo>
                    <a:pt x="862771" y="3294828"/>
                    <a:pt x="814666" y="3264629"/>
                    <a:pt x="768138" y="3232033"/>
                  </a:cubicBezTo>
                  <a:cubicBezTo>
                    <a:pt x="675206" y="3166843"/>
                    <a:pt x="588454" y="3092573"/>
                    <a:pt x="508510" y="3011432"/>
                  </a:cubicBezTo>
                  <a:cubicBezTo>
                    <a:pt x="428629" y="2930479"/>
                    <a:pt x="355243" y="2840764"/>
                    <a:pt x="291880" y="2744869"/>
                  </a:cubicBezTo>
                  <a:cubicBezTo>
                    <a:pt x="228455" y="2648785"/>
                    <a:pt x="174424" y="2546271"/>
                    <a:pt x="130480" y="2439217"/>
                  </a:cubicBezTo>
                  <a:cubicBezTo>
                    <a:pt x="86473" y="2332227"/>
                    <a:pt x="53311" y="2220507"/>
                    <a:pt x="30866" y="2106518"/>
                  </a:cubicBezTo>
                  <a:cubicBezTo>
                    <a:pt x="19517" y="2049524"/>
                    <a:pt x="11573" y="1991836"/>
                    <a:pt x="6214" y="1933959"/>
                  </a:cubicBezTo>
                  <a:cubicBezTo>
                    <a:pt x="1549" y="1876018"/>
                    <a:pt x="-973" y="1817826"/>
                    <a:pt x="351" y="1759697"/>
                  </a:cubicBezTo>
                  <a:cubicBezTo>
                    <a:pt x="1360" y="1701567"/>
                    <a:pt x="5521" y="1643501"/>
                    <a:pt x="12645" y="1585876"/>
                  </a:cubicBezTo>
                  <a:cubicBezTo>
                    <a:pt x="19643" y="1528188"/>
                    <a:pt x="29605" y="1470941"/>
                    <a:pt x="42214" y="1414325"/>
                  </a:cubicBezTo>
                  <a:cubicBezTo>
                    <a:pt x="67307" y="1301093"/>
                    <a:pt x="102487" y="1190256"/>
                    <a:pt x="147125" y="1083581"/>
                  </a:cubicBezTo>
                  <a:cubicBezTo>
                    <a:pt x="236462" y="870230"/>
                    <a:pt x="364006" y="673334"/>
                    <a:pt x="522696" y="505377"/>
                  </a:cubicBezTo>
                  <a:cubicBezTo>
                    <a:pt x="562541" y="463576"/>
                    <a:pt x="603270" y="422533"/>
                    <a:pt x="646457" y="383948"/>
                  </a:cubicBezTo>
                  <a:cubicBezTo>
                    <a:pt x="689644" y="345426"/>
                    <a:pt x="736488" y="311066"/>
                    <a:pt x="784530" y="278912"/>
                  </a:cubicBezTo>
                  <a:cubicBezTo>
                    <a:pt x="880803" y="214730"/>
                    <a:pt x="984515" y="162086"/>
                    <a:pt x="1091947" y="121231"/>
                  </a:cubicBezTo>
                  <a:cubicBezTo>
                    <a:pt x="1199379" y="80251"/>
                    <a:pt x="1310468" y="51312"/>
                    <a:pt x="1422187" y="31263"/>
                  </a:cubicBezTo>
                  <a:cubicBezTo>
                    <a:pt x="1534033" y="11277"/>
                    <a:pt x="1647013" y="875"/>
                    <a:pt x="1760056" y="55"/>
                  </a:cubicBezTo>
                  <a:close/>
                  <a:moveTo>
                    <a:pt x="1760056" y="128166"/>
                  </a:moveTo>
                  <a:cubicBezTo>
                    <a:pt x="1656281" y="127410"/>
                    <a:pt x="1552442" y="140902"/>
                    <a:pt x="1452639" y="168138"/>
                  </a:cubicBezTo>
                  <a:cubicBezTo>
                    <a:pt x="1352710" y="195122"/>
                    <a:pt x="1257382" y="236355"/>
                    <a:pt x="1167919" y="286036"/>
                  </a:cubicBezTo>
                  <a:cubicBezTo>
                    <a:pt x="1078392" y="335843"/>
                    <a:pt x="994602" y="394351"/>
                    <a:pt x="916046" y="458217"/>
                  </a:cubicBezTo>
                  <a:cubicBezTo>
                    <a:pt x="876642" y="490119"/>
                    <a:pt x="839129" y="524039"/>
                    <a:pt x="801363" y="557643"/>
                  </a:cubicBezTo>
                  <a:cubicBezTo>
                    <a:pt x="763598" y="591184"/>
                    <a:pt x="726779" y="626049"/>
                    <a:pt x="692796" y="663625"/>
                  </a:cubicBezTo>
                  <a:cubicBezTo>
                    <a:pt x="555921" y="812983"/>
                    <a:pt x="446661" y="987686"/>
                    <a:pt x="371446" y="1175503"/>
                  </a:cubicBezTo>
                  <a:cubicBezTo>
                    <a:pt x="333807" y="1269380"/>
                    <a:pt x="304742" y="1366599"/>
                    <a:pt x="285071" y="1465456"/>
                  </a:cubicBezTo>
                  <a:cubicBezTo>
                    <a:pt x="275299" y="1514885"/>
                    <a:pt x="267733" y="1564755"/>
                    <a:pt x="262185" y="1614752"/>
                  </a:cubicBezTo>
                  <a:cubicBezTo>
                    <a:pt x="256826" y="1664748"/>
                    <a:pt x="253422" y="1714996"/>
                    <a:pt x="251972" y="1765182"/>
                  </a:cubicBezTo>
                  <a:cubicBezTo>
                    <a:pt x="250711" y="1815430"/>
                    <a:pt x="251089" y="1865742"/>
                    <a:pt x="254241" y="1915927"/>
                  </a:cubicBezTo>
                  <a:cubicBezTo>
                    <a:pt x="256763" y="1966113"/>
                    <a:pt x="261870" y="2016172"/>
                    <a:pt x="268679" y="2066042"/>
                  </a:cubicBezTo>
                  <a:cubicBezTo>
                    <a:pt x="282676" y="2165719"/>
                    <a:pt x="306003" y="2264388"/>
                    <a:pt x="339229" y="2360030"/>
                  </a:cubicBezTo>
                  <a:cubicBezTo>
                    <a:pt x="372391" y="2455610"/>
                    <a:pt x="414759" y="2548415"/>
                    <a:pt x="466016" y="2636302"/>
                  </a:cubicBezTo>
                  <a:cubicBezTo>
                    <a:pt x="491739" y="2680183"/>
                    <a:pt x="519417" y="2723118"/>
                    <a:pt x="549175" y="2764540"/>
                  </a:cubicBezTo>
                  <a:cubicBezTo>
                    <a:pt x="563991" y="2785345"/>
                    <a:pt x="579501" y="2805646"/>
                    <a:pt x="595326" y="2825695"/>
                  </a:cubicBezTo>
                  <a:cubicBezTo>
                    <a:pt x="611403" y="2845681"/>
                    <a:pt x="627795" y="2865541"/>
                    <a:pt x="644755" y="2884959"/>
                  </a:cubicBezTo>
                  <a:cubicBezTo>
                    <a:pt x="712404" y="2962633"/>
                    <a:pt x="787241" y="3034255"/>
                    <a:pt x="867752" y="3099067"/>
                  </a:cubicBezTo>
                  <a:cubicBezTo>
                    <a:pt x="877965" y="3107011"/>
                    <a:pt x="887864" y="3115333"/>
                    <a:pt x="898141" y="3123151"/>
                  </a:cubicBezTo>
                  <a:lnTo>
                    <a:pt x="929097" y="3146604"/>
                  </a:lnTo>
                  <a:lnTo>
                    <a:pt x="960494" y="3169491"/>
                  </a:lnTo>
                  <a:lnTo>
                    <a:pt x="992459" y="3191620"/>
                  </a:lnTo>
                  <a:cubicBezTo>
                    <a:pt x="1035457" y="3220496"/>
                    <a:pt x="1079653" y="3247795"/>
                    <a:pt x="1125299" y="3272762"/>
                  </a:cubicBezTo>
                  <a:cubicBezTo>
                    <a:pt x="1216465" y="3322632"/>
                    <a:pt x="1312864" y="3364117"/>
                    <a:pt x="1413487" y="3392551"/>
                  </a:cubicBezTo>
                  <a:cubicBezTo>
                    <a:pt x="1514047" y="3420922"/>
                    <a:pt x="1618263" y="3436684"/>
                    <a:pt x="1722796" y="3439080"/>
                  </a:cubicBezTo>
                  <a:lnTo>
                    <a:pt x="1761948" y="3439332"/>
                  </a:lnTo>
                  <a:cubicBezTo>
                    <a:pt x="1774620" y="3439143"/>
                    <a:pt x="1787230" y="3438764"/>
                    <a:pt x="1799839" y="3437882"/>
                  </a:cubicBezTo>
                  <a:cubicBezTo>
                    <a:pt x="1824995" y="3436053"/>
                    <a:pt x="1850024" y="3433027"/>
                    <a:pt x="1874613" y="3428235"/>
                  </a:cubicBezTo>
                  <a:cubicBezTo>
                    <a:pt x="1923852" y="3418841"/>
                    <a:pt x="1971579" y="3403269"/>
                    <a:pt x="2016721" y="3382085"/>
                  </a:cubicBezTo>
                  <a:cubicBezTo>
                    <a:pt x="2061988" y="3361090"/>
                    <a:pt x="2104545" y="3334169"/>
                    <a:pt x="2144769" y="3303655"/>
                  </a:cubicBezTo>
                  <a:cubicBezTo>
                    <a:pt x="2185056" y="3273266"/>
                    <a:pt x="2222821" y="3238779"/>
                    <a:pt x="2259073" y="3202149"/>
                  </a:cubicBezTo>
                  <a:cubicBezTo>
                    <a:pt x="2295388" y="3165519"/>
                    <a:pt x="2329938" y="3126429"/>
                    <a:pt x="2364299" y="3086458"/>
                  </a:cubicBezTo>
                  <a:cubicBezTo>
                    <a:pt x="2381448" y="3066409"/>
                    <a:pt x="2398344" y="3046045"/>
                    <a:pt x="2415304" y="3025428"/>
                  </a:cubicBezTo>
                  <a:lnTo>
                    <a:pt x="2466435" y="2963327"/>
                  </a:lnTo>
                  <a:cubicBezTo>
                    <a:pt x="2500796" y="2921716"/>
                    <a:pt x="2535156" y="2879285"/>
                    <a:pt x="2572039" y="2838179"/>
                  </a:cubicBezTo>
                  <a:cubicBezTo>
                    <a:pt x="2590512" y="2817625"/>
                    <a:pt x="2609426" y="2797324"/>
                    <a:pt x="2628907" y="2777275"/>
                  </a:cubicBezTo>
                  <a:lnTo>
                    <a:pt x="2658476" y="2747391"/>
                  </a:lnTo>
                  <a:cubicBezTo>
                    <a:pt x="2668438" y="2737493"/>
                    <a:pt x="2679408" y="2726964"/>
                    <a:pt x="2690189" y="2717065"/>
                  </a:cubicBezTo>
                  <a:cubicBezTo>
                    <a:pt x="2733439" y="2676904"/>
                    <a:pt x="2780977" y="2640589"/>
                    <a:pt x="2830658" y="2608814"/>
                  </a:cubicBezTo>
                  <a:cubicBezTo>
                    <a:pt x="2880276" y="2576912"/>
                    <a:pt x="2932353" y="2550369"/>
                    <a:pt x="2981844" y="2526348"/>
                  </a:cubicBezTo>
                  <a:cubicBezTo>
                    <a:pt x="3006559" y="2514369"/>
                    <a:pt x="3030643" y="2502895"/>
                    <a:pt x="3053277" y="2491105"/>
                  </a:cubicBezTo>
                  <a:cubicBezTo>
                    <a:pt x="3075973" y="2479441"/>
                    <a:pt x="3097346" y="2467651"/>
                    <a:pt x="3116765" y="2454601"/>
                  </a:cubicBezTo>
                  <a:cubicBezTo>
                    <a:pt x="3155854" y="2428877"/>
                    <a:pt x="3187504" y="2398300"/>
                    <a:pt x="3213416" y="2360535"/>
                  </a:cubicBezTo>
                  <a:cubicBezTo>
                    <a:pt x="3239139" y="2322833"/>
                    <a:pt x="3259440" y="2278826"/>
                    <a:pt x="3274635" y="2231604"/>
                  </a:cubicBezTo>
                  <a:cubicBezTo>
                    <a:pt x="3289703" y="2184444"/>
                    <a:pt x="3299349" y="2133565"/>
                    <a:pt x="3304771" y="2083254"/>
                  </a:cubicBezTo>
                  <a:cubicBezTo>
                    <a:pt x="3310004" y="2032753"/>
                    <a:pt x="3311139" y="1982127"/>
                    <a:pt x="3310067" y="1932004"/>
                  </a:cubicBezTo>
                  <a:cubicBezTo>
                    <a:pt x="3308491" y="1881819"/>
                    <a:pt x="3305086" y="1832075"/>
                    <a:pt x="3300232" y="1782709"/>
                  </a:cubicBezTo>
                  <a:cubicBezTo>
                    <a:pt x="3295377" y="1733343"/>
                    <a:pt x="3288001" y="1684229"/>
                    <a:pt x="3277661" y="1635746"/>
                  </a:cubicBezTo>
                  <a:cubicBezTo>
                    <a:pt x="3267447" y="1587200"/>
                    <a:pt x="3255279" y="1539221"/>
                    <a:pt x="3242355" y="1491369"/>
                  </a:cubicBezTo>
                  <a:cubicBezTo>
                    <a:pt x="3216505" y="1395726"/>
                    <a:pt x="3186117" y="1300336"/>
                    <a:pt x="3146271" y="1207846"/>
                  </a:cubicBezTo>
                  <a:cubicBezTo>
                    <a:pt x="3106425" y="1115356"/>
                    <a:pt x="3059014" y="1025388"/>
                    <a:pt x="3004730" y="939014"/>
                  </a:cubicBezTo>
                  <a:cubicBezTo>
                    <a:pt x="2977431" y="895890"/>
                    <a:pt x="2948745" y="853522"/>
                    <a:pt x="2918419" y="812163"/>
                  </a:cubicBezTo>
                  <a:cubicBezTo>
                    <a:pt x="2888093" y="770805"/>
                    <a:pt x="2855750" y="730833"/>
                    <a:pt x="2822146" y="691807"/>
                  </a:cubicBezTo>
                  <a:cubicBezTo>
                    <a:pt x="2755127" y="613628"/>
                    <a:pt x="2681614" y="540557"/>
                    <a:pt x="2602364" y="474042"/>
                  </a:cubicBezTo>
                  <a:cubicBezTo>
                    <a:pt x="2523304" y="407276"/>
                    <a:pt x="2438127" y="347507"/>
                    <a:pt x="2347907" y="296628"/>
                  </a:cubicBezTo>
                  <a:cubicBezTo>
                    <a:pt x="2336558" y="290449"/>
                    <a:pt x="2325273" y="284019"/>
                    <a:pt x="2313861" y="277966"/>
                  </a:cubicBezTo>
                  <a:lnTo>
                    <a:pt x="2279375" y="260187"/>
                  </a:lnTo>
                  <a:lnTo>
                    <a:pt x="2244320" y="243542"/>
                  </a:lnTo>
                  <a:cubicBezTo>
                    <a:pt x="2232594" y="238057"/>
                    <a:pt x="2220678" y="233077"/>
                    <a:pt x="2208888" y="227781"/>
                  </a:cubicBezTo>
                  <a:cubicBezTo>
                    <a:pt x="2161477" y="207227"/>
                    <a:pt x="2112741" y="189889"/>
                    <a:pt x="2063375" y="175136"/>
                  </a:cubicBezTo>
                  <a:cubicBezTo>
                    <a:pt x="2014010" y="160447"/>
                    <a:pt x="1963698" y="149224"/>
                    <a:pt x="1913008" y="141091"/>
                  </a:cubicBezTo>
                  <a:cubicBezTo>
                    <a:pt x="1862255" y="133084"/>
                    <a:pt x="1811124" y="128797"/>
                    <a:pt x="1760056" y="128166"/>
                  </a:cubicBezTo>
                  <a:close/>
                </a:path>
              </a:pathLst>
            </a:custGeom>
            <a:solidFill>
              <a:schemeClr val="bg1">
                <a:alpha val="30000"/>
              </a:schemeClr>
            </a:solidFill>
            <a:ln w="6294" cap="flat">
              <a:noFill/>
              <a:prstDash val="solid"/>
              <a:miter/>
            </a:ln>
          </p:spPr>
          <p:txBody>
            <a:bodyPr rtlCol="0" anchor="ctr"/>
            <a:lstStyle/>
            <a:p>
              <a:endParaRPr lang="en-US"/>
            </a:p>
          </p:txBody>
        </p:sp>
        <p:sp useBgFill="1">
          <p:nvSpPr>
            <p:cNvPr id="65" name="Freeform: Shape 64">
              <a:extLst>
                <a:ext uri="{FF2B5EF4-FFF2-40B4-BE49-F238E27FC236}">
                  <a16:creationId xmlns:a16="http://schemas.microsoft.com/office/drawing/2014/main" id="{523E1C70-159F-4B52-87F0-6AEA26289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6372" y="505450"/>
              <a:ext cx="3902610" cy="3839309"/>
            </a:xfrm>
            <a:custGeom>
              <a:avLst/>
              <a:gdLst>
                <a:gd name="connsiteX0" fmla="*/ 1951305 w 3902610"/>
                <a:gd name="connsiteY0" fmla="*/ 0 h 3839309"/>
                <a:gd name="connsiteX1" fmla="*/ 0 w 3902610"/>
                <a:gd name="connsiteY1" fmla="*/ 1919655 h 3839309"/>
                <a:gd name="connsiteX2" fmla="*/ 1951305 w 3902610"/>
                <a:gd name="connsiteY2" fmla="*/ 3839310 h 3839309"/>
                <a:gd name="connsiteX3" fmla="*/ 3902610 w 3902610"/>
                <a:gd name="connsiteY3" fmla="*/ 1919655 h 3839309"/>
                <a:gd name="connsiteX4" fmla="*/ 1951305 w 3902610"/>
                <a:gd name="connsiteY4" fmla="*/ 0 h 3839309"/>
                <a:gd name="connsiteX5" fmla="*/ 3663410 w 3902610"/>
                <a:gd name="connsiteY5" fmla="*/ 2084838 h 3839309"/>
                <a:gd name="connsiteX6" fmla="*/ 3659059 w 3902610"/>
                <a:gd name="connsiteY6" fmla="*/ 2125188 h 3839309"/>
                <a:gd name="connsiteX7" fmla="*/ 3653259 w 3902610"/>
                <a:gd name="connsiteY7" fmla="*/ 2165412 h 3839309"/>
                <a:gd name="connsiteX8" fmla="*/ 3646387 w 3902610"/>
                <a:gd name="connsiteY8" fmla="*/ 2205573 h 3839309"/>
                <a:gd name="connsiteX9" fmla="*/ 3606478 w 3902610"/>
                <a:gd name="connsiteY9" fmla="*/ 2362875 h 3839309"/>
                <a:gd name="connsiteX10" fmla="*/ 3539459 w 3902610"/>
                <a:gd name="connsiteY10" fmla="*/ 2504479 h 3839309"/>
                <a:gd name="connsiteX11" fmla="*/ 3431586 w 3902610"/>
                <a:gd name="connsiteY11" fmla="*/ 2615820 h 3839309"/>
                <a:gd name="connsiteX12" fmla="*/ 3288028 w 3902610"/>
                <a:gd name="connsiteY12" fmla="*/ 2703897 h 3839309"/>
                <a:gd name="connsiteX13" fmla="*/ 3002551 w 3902610"/>
                <a:gd name="connsiteY13" fmla="*/ 2912330 h 3839309"/>
                <a:gd name="connsiteX14" fmla="*/ 2941521 w 3902610"/>
                <a:gd name="connsiteY14" fmla="*/ 2974810 h 3839309"/>
                <a:gd name="connsiteX15" fmla="*/ 2882320 w 3902610"/>
                <a:gd name="connsiteY15" fmla="*/ 3037983 h 3839309"/>
                <a:gd name="connsiteX16" fmla="*/ 2765053 w 3902610"/>
                <a:gd name="connsiteY16" fmla="*/ 3164140 h 3839309"/>
                <a:gd name="connsiteX17" fmla="*/ 2705978 w 3902610"/>
                <a:gd name="connsiteY17" fmla="*/ 3226241 h 3839309"/>
                <a:gd name="connsiteX18" fmla="*/ 2645579 w 3902610"/>
                <a:gd name="connsiteY18" fmla="*/ 3286640 h 3839309"/>
                <a:gd name="connsiteX19" fmla="*/ 2519043 w 3902610"/>
                <a:gd name="connsiteY19" fmla="*/ 3399746 h 3839309"/>
                <a:gd name="connsiteX20" fmla="*/ 2381097 w 3902610"/>
                <a:gd name="connsiteY20" fmla="*/ 3495326 h 3839309"/>
                <a:gd name="connsiteX21" fmla="*/ 2230540 w 3902610"/>
                <a:gd name="connsiteY21" fmla="*/ 3564299 h 3839309"/>
                <a:gd name="connsiteX22" fmla="*/ 2191199 w 3902610"/>
                <a:gd name="connsiteY22" fmla="*/ 3576467 h 3839309"/>
                <a:gd name="connsiteX23" fmla="*/ 2151353 w 3902610"/>
                <a:gd name="connsiteY23" fmla="*/ 3586491 h 3839309"/>
                <a:gd name="connsiteX24" fmla="*/ 2111003 w 3902610"/>
                <a:gd name="connsiteY24" fmla="*/ 3594120 h 3839309"/>
                <a:gd name="connsiteX25" fmla="*/ 2070338 w 3902610"/>
                <a:gd name="connsiteY25" fmla="*/ 3599542 h 3839309"/>
                <a:gd name="connsiteX26" fmla="*/ 2029420 w 3902610"/>
                <a:gd name="connsiteY26" fmla="*/ 3602884 h 3839309"/>
                <a:gd name="connsiteX27" fmla="*/ 1988377 w 3902610"/>
                <a:gd name="connsiteY27" fmla="*/ 3604208 h 3839309"/>
                <a:gd name="connsiteX28" fmla="*/ 1947207 w 3902610"/>
                <a:gd name="connsiteY28" fmla="*/ 3603577 h 3839309"/>
                <a:gd name="connsiteX29" fmla="*/ 1905092 w 3902610"/>
                <a:gd name="connsiteY29" fmla="*/ 3600866 h 3839309"/>
                <a:gd name="connsiteX30" fmla="*/ 1574095 w 3902610"/>
                <a:gd name="connsiteY30" fmla="*/ 3547655 h 3839309"/>
                <a:gd name="connsiteX31" fmla="*/ 1493962 w 3902610"/>
                <a:gd name="connsiteY31" fmla="*/ 3524264 h 3839309"/>
                <a:gd name="connsiteX32" fmla="*/ 1415279 w 3902610"/>
                <a:gd name="connsiteY32" fmla="*/ 3496965 h 3839309"/>
                <a:gd name="connsiteX33" fmla="*/ 1376568 w 3902610"/>
                <a:gd name="connsiteY33" fmla="*/ 3481960 h 3839309"/>
                <a:gd name="connsiteX34" fmla="*/ 1338110 w 3902610"/>
                <a:gd name="connsiteY34" fmla="*/ 3466261 h 3839309"/>
                <a:gd name="connsiteX35" fmla="*/ 1318881 w 3902610"/>
                <a:gd name="connsiteY35" fmla="*/ 3458443 h 3839309"/>
                <a:gd name="connsiteX36" fmla="*/ 1300093 w 3902610"/>
                <a:gd name="connsiteY36" fmla="*/ 3449617 h 3839309"/>
                <a:gd name="connsiteX37" fmla="*/ 1262579 w 3902610"/>
                <a:gd name="connsiteY37" fmla="*/ 3432026 h 3839309"/>
                <a:gd name="connsiteX38" fmla="*/ 735570 w 3902610"/>
                <a:gd name="connsiteY38" fmla="*/ 3044224 h 3839309"/>
                <a:gd name="connsiteX39" fmla="*/ 395935 w 3902610"/>
                <a:gd name="connsiteY39" fmla="*/ 2493950 h 3839309"/>
                <a:gd name="connsiteX40" fmla="*/ 310191 w 3902610"/>
                <a:gd name="connsiteY40" fmla="*/ 2182876 h 3839309"/>
                <a:gd name="connsiteX41" fmla="*/ 283396 w 3902610"/>
                <a:gd name="connsiteY41" fmla="*/ 1861526 h 3839309"/>
                <a:gd name="connsiteX42" fmla="*/ 314479 w 3902610"/>
                <a:gd name="connsiteY42" fmla="*/ 1540175 h 3839309"/>
                <a:gd name="connsiteX43" fmla="*/ 405077 w 3902610"/>
                <a:gd name="connsiteY43" fmla="*/ 1229290 h 3839309"/>
                <a:gd name="connsiteX44" fmla="*/ 746981 w 3902610"/>
                <a:gd name="connsiteY44" fmla="*/ 672081 h 3839309"/>
                <a:gd name="connsiteX45" fmla="*/ 1283196 w 3902610"/>
                <a:gd name="connsiteY45" fmla="*/ 270282 h 3839309"/>
                <a:gd name="connsiteX46" fmla="*/ 1322222 w 3902610"/>
                <a:gd name="connsiteY46" fmla="*/ 252945 h 3839309"/>
                <a:gd name="connsiteX47" fmla="*/ 1361563 w 3902610"/>
                <a:gd name="connsiteY47" fmla="*/ 236174 h 3839309"/>
                <a:gd name="connsiteX48" fmla="*/ 1401598 w 3902610"/>
                <a:gd name="connsiteY48" fmla="*/ 220980 h 3839309"/>
                <a:gd name="connsiteX49" fmla="*/ 1441948 w 3902610"/>
                <a:gd name="connsiteY49" fmla="*/ 206416 h 3839309"/>
                <a:gd name="connsiteX50" fmla="*/ 1482803 w 3902610"/>
                <a:gd name="connsiteY50" fmla="*/ 193302 h 3839309"/>
                <a:gd name="connsiteX51" fmla="*/ 1523909 w 3902610"/>
                <a:gd name="connsiteY51" fmla="*/ 180882 h 3839309"/>
                <a:gd name="connsiteX52" fmla="*/ 1565520 w 3902610"/>
                <a:gd name="connsiteY52" fmla="*/ 170038 h 3839309"/>
                <a:gd name="connsiteX53" fmla="*/ 1586389 w 3902610"/>
                <a:gd name="connsiteY53" fmla="*/ 164679 h 3839309"/>
                <a:gd name="connsiteX54" fmla="*/ 1596792 w 3902610"/>
                <a:gd name="connsiteY54" fmla="*/ 162031 h 3839309"/>
                <a:gd name="connsiteX55" fmla="*/ 1607321 w 3902610"/>
                <a:gd name="connsiteY55" fmla="*/ 159887 h 3839309"/>
                <a:gd name="connsiteX56" fmla="*/ 1949666 w 3902610"/>
                <a:gd name="connsiteY56" fmla="*/ 121933 h 3839309"/>
                <a:gd name="connsiteX57" fmla="*/ 2290246 w 3902610"/>
                <a:gd name="connsiteY57" fmla="*/ 168209 h 3839309"/>
                <a:gd name="connsiteX58" fmla="*/ 2453222 w 3902610"/>
                <a:gd name="connsiteY58" fmla="*/ 222556 h 3839309"/>
                <a:gd name="connsiteX59" fmla="*/ 2608696 w 3902610"/>
                <a:gd name="connsiteY59" fmla="*/ 294366 h 3839309"/>
                <a:gd name="connsiteX60" fmla="*/ 2755596 w 3902610"/>
                <a:gd name="connsiteY60" fmla="*/ 381056 h 3839309"/>
                <a:gd name="connsiteX61" fmla="*/ 2893038 w 3902610"/>
                <a:gd name="connsiteY61" fmla="*/ 480796 h 3839309"/>
                <a:gd name="connsiteX62" fmla="*/ 3021024 w 3902610"/>
                <a:gd name="connsiteY62" fmla="*/ 591003 h 3839309"/>
                <a:gd name="connsiteX63" fmla="*/ 3138922 w 3902610"/>
                <a:gd name="connsiteY63" fmla="*/ 710666 h 3839309"/>
                <a:gd name="connsiteX64" fmla="*/ 3247111 w 3902610"/>
                <a:gd name="connsiteY64" fmla="*/ 837895 h 3839309"/>
                <a:gd name="connsiteX65" fmla="*/ 3344833 w 3902610"/>
                <a:gd name="connsiteY65" fmla="*/ 972059 h 3839309"/>
                <a:gd name="connsiteX66" fmla="*/ 3431838 w 3902610"/>
                <a:gd name="connsiteY66" fmla="*/ 1112275 h 3839309"/>
                <a:gd name="connsiteX67" fmla="*/ 3507368 w 3902610"/>
                <a:gd name="connsiteY67" fmla="*/ 1257851 h 3839309"/>
                <a:gd name="connsiteX68" fmla="*/ 3618835 w 3902610"/>
                <a:gd name="connsiteY68" fmla="*/ 1563376 h 3839309"/>
                <a:gd name="connsiteX69" fmla="*/ 3651872 w 3902610"/>
                <a:gd name="connsiteY69" fmla="*/ 1721814 h 3839309"/>
                <a:gd name="connsiteX70" fmla="*/ 3657546 w 3902610"/>
                <a:gd name="connsiteY70" fmla="*/ 1761848 h 3839309"/>
                <a:gd name="connsiteX71" fmla="*/ 3662149 w 3902610"/>
                <a:gd name="connsiteY71" fmla="*/ 1802009 h 3839309"/>
                <a:gd name="connsiteX72" fmla="*/ 3665869 w 3902610"/>
                <a:gd name="connsiteY72" fmla="*/ 1842233 h 3839309"/>
                <a:gd name="connsiteX73" fmla="*/ 3668328 w 3902610"/>
                <a:gd name="connsiteY73" fmla="*/ 1882583 h 3839309"/>
                <a:gd name="connsiteX74" fmla="*/ 3666562 w 3902610"/>
                <a:gd name="connsiteY74" fmla="*/ 2044362 h 3839309"/>
                <a:gd name="connsiteX75" fmla="*/ 3663410 w 3902610"/>
                <a:gd name="connsiteY75" fmla="*/ 2084838 h 383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902610" h="3839309">
                  <a:moveTo>
                    <a:pt x="1951305" y="0"/>
                  </a:moveTo>
                  <a:cubicBezTo>
                    <a:pt x="873643" y="0"/>
                    <a:pt x="0" y="859457"/>
                    <a:pt x="0" y="1919655"/>
                  </a:cubicBezTo>
                  <a:cubicBezTo>
                    <a:pt x="0" y="2979853"/>
                    <a:pt x="873643" y="3839310"/>
                    <a:pt x="1951305" y="3839310"/>
                  </a:cubicBezTo>
                  <a:cubicBezTo>
                    <a:pt x="3028968" y="3839310"/>
                    <a:pt x="3902610" y="2979853"/>
                    <a:pt x="3902610" y="1919655"/>
                  </a:cubicBezTo>
                  <a:cubicBezTo>
                    <a:pt x="3902610" y="859457"/>
                    <a:pt x="3028968" y="0"/>
                    <a:pt x="1951305" y="0"/>
                  </a:cubicBezTo>
                  <a:close/>
                  <a:moveTo>
                    <a:pt x="3663410" y="2084838"/>
                  </a:moveTo>
                  <a:lnTo>
                    <a:pt x="3659059" y="2125188"/>
                  </a:lnTo>
                  <a:lnTo>
                    <a:pt x="3653259" y="2165412"/>
                  </a:lnTo>
                  <a:cubicBezTo>
                    <a:pt x="3651368" y="2178841"/>
                    <a:pt x="3648657" y="2192144"/>
                    <a:pt x="3646387" y="2205573"/>
                  </a:cubicBezTo>
                  <a:cubicBezTo>
                    <a:pt x="3636300" y="2258974"/>
                    <a:pt x="3623564" y="2312249"/>
                    <a:pt x="3606478" y="2362875"/>
                  </a:cubicBezTo>
                  <a:cubicBezTo>
                    <a:pt x="3589393" y="2413502"/>
                    <a:pt x="3568146" y="2461859"/>
                    <a:pt x="3539459" y="2504479"/>
                  </a:cubicBezTo>
                  <a:cubicBezTo>
                    <a:pt x="3511214" y="2547540"/>
                    <a:pt x="3474962" y="2584107"/>
                    <a:pt x="3431586" y="2615820"/>
                  </a:cubicBezTo>
                  <a:cubicBezTo>
                    <a:pt x="3388399" y="2647722"/>
                    <a:pt x="3338402" y="2674895"/>
                    <a:pt x="3288028" y="2703897"/>
                  </a:cubicBezTo>
                  <a:cubicBezTo>
                    <a:pt x="3186270" y="2760702"/>
                    <a:pt x="3086025" y="2829171"/>
                    <a:pt x="3002551" y="2912330"/>
                  </a:cubicBezTo>
                  <a:cubicBezTo>
                    <a:pt x="2981304" y="2933009"/>
                    <a:pt x="2961381" y="2953815"/>
                    <a:pt x="2941521" y="2974810"/>
                  </a:cubicBezTo>
                  <a:lnTo>
                    <a:pt x="2882320" y="3037983"/>
                  </a:lnTo>
                  <a:cubicBezTo>
                    <a:pt x="2843105" y="3080161"/>
                    <a:pt x="2804331" y="3122466"/>
                    <a:pt x="2765053" y="3164140"/>
                  </a:cubicBezTo>
                  <a:cubicBezTo>
                    <a:pt x="2745445" y="3185008"/>
                    <a:pt x="2725838" y="3205751"/>
                    <a:pt x="2705978" y="3226241"/>
                  </a:cubicBezTo>
                  <a:cubicBezTo>
                    <a:pt x="2686118" y="3246731"/>
                    <a:pt x="2665943" y="3266843"/>
                    <a:pt x="2645579" y="3286640"/>
                  </a:cubicBezTo>
                  <a:cubicBezTo>
                    <a:pt x="2604976" y="3326359"/>
                    <a:pt x="2562924" y="3364377"/>
                    <a:pt x="2519043" y="3399746"/>
                  </a:cubicBezTo>
                  <a:cubicBezTo>
                    <a:pt x="2475289" y="3435242"/>
                    <a:pt x="2429138" y="3467207"/>
                    <a:pt x="2381097" y="3495326"/>
                  </a:cubicBezTo>
                  <a:cubicBezTo>
                    <a:pt x="2332929" y="3523129"/>
                    <a:pt x="2282617" y="3546709"/>
                    <a:pt x="2230540" y="3564299"/>
                  </a:cubicBezTo>
                  <a:cubicBezTo>
                    <a:pt x="2217553" y="3568838"/>
                    <a:pt x="2204250" y="3572369"/>
                    <a:pt x="2191199" y="3576467"/>
                  </a:cubicBezTo>
                  <a:cubicBezTo>
                    <a:pt x="2177959" y="3580061"/>
                    <a:pt x="2164593" y="3583150"/>
                    <a:pt x="2151353" y="3586491"/>
                  </a:cubicBezTo>
                  <a:cubicBezTo>
                    <a:pt x="2137861" y="3589077"/>
                    <a:pt x="2124432" y="3591724"/>
                    <a:pt x="2111003" y="3594120"/>
                  </a:cubicBezTo>
                  <a:cubicBezTo>
                    <a:pt x="2097385" y="3595885"/>
                    <a:pt x="2083893" y="3598029"/>
                    <a:pt x="2070338" y="3599542"/>
                  </a:cubicBezTo>
                  <a:cubicBezTo>
                    <a:pt x="2056657" y="3600614"/>
                    <a:pt x="2043101" y="3602127"/>
                    <a:pt x="2029420" y="3602884"/>
                  </a:cubicBezTo>
                  <a:cubicBezTo>
                    <a:pt x="2015739" y="3603262"/>
                    <a:pt x="2002058" y="3604082"/>
                    <a:pt x="1988377" y="3604208"/>
                  </a:cubicBezTo>
                  <a:cubicBezTo>
                    <a:pt x="1974633" y="3603956"/>
                    <a:pt x="1961014" y="3603956"/>
                    <a:pt x="1947207" y="3603577"/>
                  </a:cubicBezTo>
                  <a:lnTo>
                    <a:pt x="1905092" y="3600866"/>
                  </a:lnTo>
                  <a:cubicBezTo>
                    <a:pt x="1792868" y="3593805"/>
                    <a:pt x="1681905" y="3575711"/>
                    <a:pt x="1574095" y="3547655"/>
                  </a:cubicBezTo>
                  <a:lnTo>
                    <a:pt x="1493962" y="3524264"/>
                  </a:lnTo>
                  <a:cubicBezTo>
                    <a:pt x="1467545" y="3515690"/>
                    <a:pt x="1441507" y="3505918"/>
                    <a:pt x="1415279" y="3496965"/>
                  </a:cubicBezTo>
                  <a:cubicBezTo>
                    <a:pt x="1402103" y="3492741"/>
                    <a:pt x="1389367" y="3487129"/>
                    <a:pt x="1376568" y="3481960"/>
                  </a:cubicBezTo>
                  <a:lnTo>
                    <a:pt x="1338110" y="3466261"/>
                  </a:lnTo>
                  <a:lnTo>
                    <a:pt x="1318881" y="3458443"/>
                  </a:lnTo>
                  <a:lnTo>
                    <a:pt x="1300093" y="3449617"/>
                  </a:lnTo>
                  <a:lnTo>
                    <a:pt x="1262579" y="3432026"/>
                  </a:lnTo>
                  <a:cubicBezTo>
                    <a:pt x="1063792" y="3336069"/>
                    <a:pt x="883730" y="3204490"/>
                    <a:pt x="735570" y="3044224"/>
                  </a:cubicBezTo>
                  <a:cubicBezTo>
                    <a:pt x="587409" y="2883959"/>
                    <a:pt x="472727" y="2695448"/>
                    <a:pt x="395935" y="2493950"/>
                  </a:cubicBezTo>
                  <a:cubicBezTo>
                    <a:pt x="357855" y="2393075"/>
                    <a:pt x="328538" y="2288921"/>
                    <a:pt x="310191" y="2182876"/>
                  </a:cubicBezTo>
                  <a:cubicBezTo>
                    <a:pt x="291655" y="2076894"/>
                    <a:pt x="282577" y="1969273"/>
                    <a:pt x="283396" y="1861526"/>
                  </a:cubicBezTo>
                  <a:cubicBezTo>
                    <a:pt x="283964" y="1753778"/>
                    <a:pt x="294367" y="1646157"/>
                    <a:pt x="314479" y="1540175"/>
                  </a:cubicBezTo>
                  <a:cubicBezTo>
                    <a:pt x="334654" y="1434193"/>
                    <a:pt x="365610" y="1330166"/>
                    <a:pt x="405077" y="1229290"/>
                  </a:cubicBezTo>
                  <a:cubicBezTo>
                    <a:pt x="484201" y="1027414"/>
                    <a:pt x="598947" y="837390"/>
                    <a:pt x="746981" y="672081"/>
                  </a:cubicBezTo>
                  <a:cubicBezTo>
                    <a:pt x="894574" y="506835"/>
                    <a:pt x="1076528" y="366429"/>
                    <a:pt x="1283196" y="270282"/>
                  </a:cubicBezTo>
                  <a:lnTo>
                    <a:pt x="1322222" y="252945"/>
                  </a:lnTo>
                  <a:cubicBezTo>
                    <a:pt x="1335273" y="247270"/>
                    <a:pt x="1348134" y="240966"/>
                    <a:pt x="1361563" y="236174"/>
                  </a:cubicBezTo>
                  <a:lnTo>
                    <a:pt x="1401598" y="220980"/>
                  </a:lnTo>
                  <a:cubicBezTo>
                    <a:pt x="1415027" y="216062"/>
                    <a:pt x="1428204" y="210514"/>
                    <a:pt x="1441948" y="206416"/>
                  </a:cubicBezTo>
                  <a:lnTo>
                    <a:pt x="1482803" y="193302"/>
                  </a:lnTo>
                  <a:cubicBezTo>
                    <a:pt x="1496484" y="189078"/>
                    <a:pt x="1509976" y="184160"/>
                    <a:pt x="1523909" y="180882"/>
                  </a:cubicBezTo>
                  <a:lnTo>
                    <a:pt x="1565520" y="170038"/>
                  </a:lnTo>
                  <a:lnTo>
                    <a:pt x="1586389" y="164679"/>
                  </a:lnTo>
                  <a:lnTo>
                    <a:pt x="1596792" y="162031"/>
                  </a:lnTo>
                  <a:lnTo>
                    <a:pt x="1607321" y="159887"/>
                  </a:lnTo>
                  <a:cubicBezTo>
                    <a:pt x="1719418" y="134984"/>
                    <a:pt x="1834479" y="122311"/>
                    <a:pt x="1949666" y="121933"/>
                  </a:cubicBezTo>
                  <a:cubicBezTo>
                    <a:pt x="2064664" y="121807"/>
                    <a:pt x="2179472" y="138388"/>
                    <a:pt x="2290246" y="168209"/>
                  </a:cubicBezTo>
                  <a:cubicBezTo>
                    <a:pt x="2345664" y="183025"/>
                    <a:pt x="2400074" y="201372"/>
                    <a:pt x="2453222" y="222556"/>
                  </a:cubicBezTo>
                  <a:cubicBezTo>
                    <a:pt x="2506497" y="243424"/>
                    <a:pt x="2558259" y="267824"/>
                    <a:pt x="2608696" y="294366"/>
                  </a:cubicBezTo>
                  <a:cubicBezTo>
                    <a:pt x="2659197" y="320783"/>
                    <a:pt x="2708058" y="350100"/>
                    <a:pt x="2755596" y="381056"/>
                  </a:cubicBezTo>
                  <a:cubicBezTo>
                    <a:pt x="2803007" y="412264"/>
                    <a:pt x="2848779" y="445742"/>
                    <a:pt x="2893038" y="480796"/>
                  </a:cubicBezTo>
                  <a:cubicBezTo>
                    <a:pt x="2937297" y="515851"/>
                    <a:pt x="2979980" y="552670"/>
                    <a:pt x="3021024" y="591003"/>
                  </a:cubicBezTo>
                  <a:cubicBezTo>
                    <a:pt x="3062130" y="629272"/>
                    <a:pt x="3101157" y="669559"/>
                    <a:pt x="3138922" y="710666"/>
                  </a:cubicBezTo>
                  <a:cubicBezTo>
                    <a:pt x="3176624" y="751899"/>
                    <a:pt x="3212750" y="794329"/>
                    <a:pt x="3247111" y="837895"/>
                  </a:cubicBezTo>
                  <a:cubicBezTo>
                    <a:pt x="3281219" y="881712"/>
                    <a:pt x="3314066" y="926286"/>
                    <a:pt x="3344833" y="972059"/>
                  </a:cubicBezTo>
                  <a:cubicBezTo>
                    <a:pt x="3375663" y="1017831"/>
                    <a:pt x="3404917" y="1064486"/>
                    <a:pt x="3431838" y="1112275"/>
                  </a:cubicBezTo>
                  <a:cubicBezTo>
                    <a:pt x="3459011" y="1159939"/>
                    <a:pt x="3484167" y="1208548"/>
                    <a:pt x="3507368" y="1257851"/>
                  </a:cubicBezTo>
                  <a:cubicBezTo>
                    <a:pt x="3553645" y="1356645"/>
                    <a:pt x="3591095" y="1458907"/>
                    <a:pt x="3618835" y="1563376"/>
                  </a:cubicBezTo>
                  <a:cubicBezTo>
                    <a:pt x="3632391" y="1615705"/>
                    <a:pt x="3643424" y="1668539"/>
                    <a:pt x="3651872" y="1721814"/>
                  </a:cubicBezTo>
                  <a:cubicBezTo>
                    <a:pt x="3653953" y="1735116"/>
                    <a:pt x="3656159" y="1748419"/>
                    <a:pt x="3657546" y="1761848"/>
                  </a:cubicBezTo>
                  <a:cubicBezTo>
                    <a:pt x="3659059" y="1775214"/>
                    <a:pt x="3661077" y="1788580"/>
                    <a:pt x="3662149" y="1802009"/>
                  </a:cubicBezTo>
                  <a:cubicBezTo>
                    <a:pt x="3663347" y="1815438"/>
                    <a:pt x="3664797" y="1828804"/>
                    <a:pt x="3665869" y="1842233"/>
                  </a:cubicBezTo>
                  <a:lnTo>
                    <a:pt x="3668328" y="1882583"/>
                  </a:lnTo>
                  <a:cubicBezTo>
                    <a:pt x="3670471" y="1936426"/>
                    <a:pt x="3670408" y="1990457"/>
                    <a:pt x="3666562" y="2044362"/>
                  </a:cubicBezTo>
                  <a:cubicBezTo>
                    <a:pt x="3665427" y="2057854"/>
                    <a:pt x="3665049" y="2071409"/>
                    <a:pt x="3663410" y="2084838"/>
                  </a:cubicBezTo>
                  <a:close/>
                </a:path>
              </a:pathLst>
            </a:custGeom>
            <a:ln w="6294" cap="flat">
              <a:noFill/>
              <a:prstDash val="solid"/>
              <a:miter/>
            </a:ln>
          </p:spPr>
          <p:txBody>
            <a:bodyPr rtlCol="0" anchor="ctr"/>
            <a:lstStyle/>
            <a:p>
              <a:endParaRPr lang="en-US"/>
            </a:p>
          </p:txBody>
        </p:sp>
      </p:grpSp>
      <p:grpSp>
        <p:nvGrpSpPr>
          <p:cNvPr id="67" name="Graphic 12">
            <a:extLst>
              <a:ext uri="{FF2B5EF4-FFF2-40B4-BE49-F238E27FC236}">
                <a16:creationId xmlns:a16="http://schemas.microsoft.com/office/drawing/2014/main" id="{90B5F253-47CA-4D37-A665-988E95640A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15680" y="505450"/>
            <a:ext cx="3971557" cy="3896752"/>
            <a:chOff x="4115681" y="505450"/>
            <a:chExt cx="3895714" cy="3896752"/>
          </a:xfrm>
        </p:grpSpPr>
        <p:sp>
          <p:nvSpPr>
            <p:cNvPr id="68" name="Freeform: Shape 67">
              <a:extLst>
                <a:ext uri="{FF2B5EF4-FFF2-40B4-BE49-F238E27FC236}">
                  <a16:creationId xmlns:a16="http://schemas.microsoft.com/office/drawing/2014/main" id="{4E2595CE-D17D-412A-B872-3AEC01AC4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89571 h 3492572"/>
                <a:gd name="connsiteX1" fmla="*/ 2573119 w 3674956"/>
                <a:gd name="connsiteY1" fmla="*/ 497093 h 3492572"/>
                <a:gd name="connsiteX2" fmla="*/ 2947692 w 3674956"/>
                <a:gd name="connsiteY2" fmla="*/ 786350 h 3492572"/>
                <a:gd name="connsiteX3" fmla="*/ 3285386 w 3674956"/>
                <a:gd name="connsiteY3" fmla="*/ 1829882 h 3492572"/>
                <a:gd name="connsiteX4" fmla="*/ 3142283 w 3674956"/>
                <a:gd name="connsiteY4" fmla="*/ 2234582 h 3492572"/>
                <a:gd name="connsiteX5" fmla="*/ 2688043 w 3674956"/>
                <a:gd name="connsiteY5" fmla="*/ 2638048 h 3492572"/>
                <a:gd name="connsiteX6" fmla="*/ 2585391 w 3674956"/>
                <a:gd name="connsiteY6" fmla="*/ 2717585 h 3492572"/>
                <a:gd name="connsiteX7" fmla="*/ 2169588 w 3674956"/>
                <a:gd name="connsiteY7" fmla="*/ 3003855 h 3492572"/>
                <a:gd name="connsiteX8" fmla="*/ 1784562 w 3674956"/>
                <a:gd name="connsiteY8" fmla="*/ 3103001 h 3492572"/>
                <a:gd name="connsiteX9" fmla="*/ 1185985 w 3674956"/>
                <a:gd name="connsiteY9" fmla="*/ 2947303 h 3492572"/>
                <a:gd name="connsiteX10" fmla="*/ 730706 w 3674956"/>
                <a:gd name="connsiteY10" fmla="*/ 2482544 h 3492572"/>
                <a:gd name="connsiteX11" fmla="*/ 611367 w 3674956"/>
                <a:gd name="connsiteY11" fmla="*/ 2314703 h 3492572"/>
                <a:gd name="connsiteX12" fmla="*/ 389571 w 3674956"/>
                <a:gd name="connsiteY12" fmla="*/ 1829882 h 3492572"/>
                <a:gd name="connsiteX13" fmla="*/ 523909 w 3674956"/>
                <a:gd name="connsiteY13" fmla="*/ 1296299 h 3492572"/>
                <a:gd name="connsiteX14" fmla="*/ 898806 w 3674956"/>
                <a:gd name="connsiteY14" fmla="*/ 831800 h 3492572"/>
                <a:gd name="connsiteX15" fmla="*/ 1444206 w 3674956"/>
                <a:gd name="connsiteY15" fmla="*/ 507417 h 3492572"/>
                <a:gd name="connsiteX16" fmla="*/ 2056223 w 3674956"/>
                <a:gd name="connsiteY16" fmla="*/ 389571 h 3492572"/>
                <a:gd name="connsiteX17" fmla="*/ 2056223 w 3674956"/>
                <a:gd name="connsiteY17" fmla="*/ 0 h 3492572"/>
                <a:gd name="connsiteX18" fmla="*/ 0 w 3674956"/>
                <a:gd name="connsiteY18" fmla="*/ 1829882 h 3492572"/>
                <a:gd name="connsiteX19" fmla="*/ 408336 w 3674956"/>
                <a:gd name="connsiteY19" fmla="*/ 2701223 h 3492572"/>
                <a:gd name="connsiteX20" fmla="*/ 1784562 w 3674956"/>
                <a:gd name="connsiteY20" fmla="*/ 3492573 h 3492572"/>
                <a:gd name="connsiteX21" fmla="*/ 2825302 w 3674956"/>
                <a:gd name="connsiteY21" fmla="*/ 3024503 h 3492572"/>
                <a:gd name="connsiteX22" fmla="*/ 3674957 w 3674956"/>
                <a:gd name="connsiteY22" fmla="*/ 1829882 h 3492572"/>
                <a:gd name="connsiteX23" fmla="*/ 2056223 w 3674956"/>
                <a:gd name="connsiteY23" fmla="*/ 0 h 3492572"/>
                <a:gd name="connsiteX24" fmla="*/ 2056223 w 3674956"/>
                <a:gd name="connsiteY24"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74956" h="3492572">
                  <a:moveTo>
                    <a:pt x="2056223" y="389571"/>
                  </a:moveTo>
                  <a:cubicBezTo>
                    <a:pt x="2245620" y="389571"/>
                    <a:pt x="2419563" y="425737"/>
                    <a:pt x="2573119" y="497093"/>
                  </a:cubicBezTo>
                  <a:cubicBezTo>
                    <a:pt x="2716546" y="563710"/>
                    <a:pt x="2842508" y="661038"/>
                    <a:pt x="2947692" y="786350"/>
                  </a:cubicBezTo>
                  <a:cubicBezTo>
                    <a:pt x="3165463" y="1045869"/>
                    <a:pt x="3285386" y="1416482"/>
                    <a:pt x="3285386" y="1829882"/>
                  </a:cubicBezTo>
                  <a:cubicBezTo>
                    <a:pt x="3285386" y="1987334"/>
                    <a:pt x="3242598" y="2108361"/>
                    <a:pt x="3142283" y="2234582"/>
                  </a:cubicBezTo>
                  <a:cubicBezTo>
                    <a:pt x="3033463" y="2371516"/>
                    <a:pt x="2865687" y="2500984"/>
                    <a:pt x="2688043" y="2638048"/>
                  </a:cubicBezTo>
                  <a:cubicBezTo>
                    <a:pt x="2654604" y="2663825"/>
                    <a:pt x="2620063" y="2690510"/>
                    <a:pt x="2585391" y="2717585"/>
                  </a:cubicBezTo>
                  <a:cubicBezTo>
                    <a:pt x="2437548" y="2833093"/>
                    <a:pt x="2304250" y="2934382"/>
                    <a:pt x="2169588" y="3003855"/>
                  </a:cubicBezTo>
                  <a:cubicBezTo>
                    <a:pt x="2038432" y="3071511"/>
                    <a:pt x="1916107" y="3103001"/>
                    <a:pt x="1784562" y="3103001"/>
                  </a:cubicBezTo>
                  <a:cubicBezTo>
                    <a:pt x="1552767" y="3103001"/>
                    <a:pt x="1356942" y="3052097"/>
                    <a:pt x="1185985" y="2947303"/>
                  </a:cubicBezTo>
                  <a:cubicBezTo>
                    <a:pt x="1024703" y="2848481"/>
                    <a:pt x="875821" y="2696419"/>
                    <a:pt x="730706" y="2482544"/>
                  </a:cubicBezTo>
                  <a:cubicBezTo>
                    <a:pt x="689671" y="2422095"/>
                    <a:pt x="649870" y="2367490"/>
                    <a:pt x="611367" y="2314703"/>
                  </a:cubicBezTo>
                  <a:cubicBezTo>
                    <a:pt x="457552" y="2103816"/>
                    <a:pt x="389571" y="2003241"/>
                    <a:pt x="389571" y="1829882"/>
                  </a:cubicBezTo>
                  <a:cubicBezTo>
                    <a:pt x="389571" y="1648471"/>
                    <a:pt x="434762" y="1468944"/>
                    <a:pt x="523909" y="1296299"/>
                  </a:cubicBezTo>
                  <a:cubicBezTo>
                    <a:pt x="610718" y="1128199"/>
                    <a:pt x="740316" y="967566"/>
                    <a:pt x="898806" y="831800"/>
                  </a:cubicBezTo>
                  <a:cubicBezTo>
                    <a:pt x="1057492" y="695840"/>
                    <a:pt x="1246109" y="583643"/>
                    <a:pt x="1444206" y="507417"/>
                  </a:cubicBezTo>
                  <a:cubicBezTo>
                    <a:pt x="1644511" y="430347"/>
                    <a:pt x="1856113" y="389571"/>
                    <a:pt x="2056223" y="389571"/>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D6BDDD1-979F-4A0B-9DF8-EB58831CA7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3531" y="686990"/>
              <a:ext cx="3674956" cy="3492572"/>
            </a:xfrm>
            <a:custGeom>
              <a:avLst/>
              <a:gdLst>
                <a:gd name="connsiteX0" fmla="*/ 2056223 w 3674956"/>
                <a:gd name="connsiteY0" fmla="*/ 324643 h 3492572"/>
                <a:gd name="connsiteX1" fmla="*/ 2600519 w 3674956"/>
                <a:gd name="connsiteY1" fmla="*/ 438203 h 3492572"/>
                <a:gd name="connsiteX2" fmla="*/ 2997492 w 3674956"/>
                <a:gd name="connsiteY2" fmla="*/ 744601 h 3492572"/>
                <a:gd name="connsiteX3" fmla="*/ 3350379 w 3674956"/>
                <a:gd name="connsiteY3" fmla="*/ 1829882 h 3492572"/>
                <a:gd name="connsiteX4" fmla="*/ 3193187 w 3674956"/>
                <a:gd name="connsiteY4" fmla="*/ 2274967 h 3492572"/>
                <a:gd name="connsiteX5" fmla="*/ 2727779 w 3674956"/>
                <a:gd name="connsiteY5" fmla="*/ 2689406 h 3492572"/>
                <a:gd name="connsiteX6" fmla="*/ 2625452 w 3674956"/>
                <a:gd name="connsiteY6" fmla="*/ 2768684 h 3492572"/>
                <a:gd name="connsiteX7" fmla="*/ 1784627 w 3674956"/>
                <a:gd name="connsiteY7" fmla="*/ 3167930 h 3492572"/>
                <a:gd name="connsiteX8" fmla="*/ 677010 w 3674956"/>
                <a:gd name="connsiteY8" fmla="*/ 2518969 h 3492572"/>
                <a:gd name="connsiteX9" fmla="*/ 558970 w 3674956"/>
                <a:gd name="connsiteY9" fmla="*/ 2352946 h 3492572"/>
                <a:gd name="connsiteX10" fmla="*/ 324708 w 3674956"/>
                <a:gd name="connsiteY10" fmla="*/ 1829882 h 3492572"/>
                <a:gd name="connsiteX11" fmla="*/ 466252 w 3674956"/>
                <a:gd name="connsiteY11" fmla="*/ 1266562 h 3492572"/>
                <a:gd name="connsiteX12" fmla="*/ 856603 w 3674956"/>
                <a:gd name="connsiteY12" fmla="*/ 782519 h 3492572"/>
                <a:gd name="connsiteX13" fmla="*/ 1420962 w 3674956"/>
                <a:gd name="connsiteY13" fmla="*/ 446838 h 3492572"/>
                <a:gd name="connsiteX14" fmla="*/ 2056223 w 3674956"/>
                <a:gd name="connsiteY14" fmla="*/ 324643 h 3492572"/>
                <a:gd name="connsiteX15" fmla="*/ 2056223 w 3674956"/>
                <a:gd name="connsiteY15" fmla="*/ 0 h 3492572"/>
                <a:gd name="connsiteX16" fmla="*/ 0 w 3674956"/>
                <a:gd name="connsiteY16" fmla="*/ 1829882 h 3492572"/>
                <a:gd name="connsiteX17" fmla="*/ 408336 w 3674956"/>
                <a:gd name="connsiteY17" fmla="*/ 2701223 h 3492572"/>
                <a:gd name="connsiteX18" fmla="*/ 1784562 w 3674956"/>
                <a:gd name="connsiteY18" fmla="*/ 3492573 h 3492572"/>
                <a:gd name="connsiteX19" fmla="*/ 2825302 w 3674956"/>
                <a:gd name="connsiteY19" fmla="*/ 3024503 h 3492572"/>
                <a:gd name="connsiteX20" fmla="*/ 3674957 w 3674956"/>
                <a:gd name="connsiteY20" fmla="*/ 1829882 h 3492572"/>
                <a:gd name="connsiteX21" fmla="*/ 2056223 w 3674956"/>
                <a:gd name="connsiteY21" fmla="*/ 0 h 3492572"/>
                <a:gd name="connsiteX22" fmla="*/ 2056223 w 3674956"/>
                <a:gd name="connsiteY22" fmla="*/ 0 h 3492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74956" h="3492572">
                  <a:moveTo>
                    <a:pt x="2056223" y="324643"/>
                  </a:moveTo>
                  <a:cubicBezTo>
                    <a:pt x="2255164" y="324643"/>
                    <a:pt x="2438263" y="362886"/>
                    <a:pt x="2600519" y="438203"/>
                  </a:cubicBezTo>
                  <a:cubicBezTo>
                    <a:pt x="2752582" y="508845"/>
                    <a:pt x="2886140" y="611952"/>
                    <a:pt x="2997492" y="744601"/>
                  </a:cubicBezTo>
                  <a:cubicBezTo>
                    <a:pt x="3225067" y="1015807"/>
                    <a:pt x="3350379" y="1401223"/>
                    <a:pt x="3350379" y="1829882"/>
                  </a:cubicBezTo>
                  <a:cubicBezTo>
                    <a:pt x="3350379" y="2000904"/>
                    <a:pt x="3301877" y="2138163"/>
                    <a:pt x="3193187" y="2274967"/>
                  </a:cubicBezTo>
                  <a:cubicBezTo>
                    <a:pt x="3079497" y="2418070"/>
                    <a:pt x="2908670" y="2549875"/>
                    <a:pt x="2727779" y="2689406"/>
                  </a:cubicBezTo>
                  <a:cubicBezTo>
                    <a:pt x="2694406" y="2715118"/>
                    <a:pt x="2659929" y="2741739"/>
                    <a:pt x="2625452" y="2768684"/>
                  </a:cubicBezTo>
                  <a:cubicBezTo>
                    <a:pt x="2316846" y="3009829"/>
                    <a:pt x="2091609" y="3167930"/>
                    <a:pt x="1784627" y="3167930"/>
                  </a:cubicBezTo>
                  <a:cubicBezTo>
                    <a:pt x="1316881" y="3167930"/>
                    <a:pt x="985616" y="2973858"/>
                    <a:pt x="677010" y="2518969"/>
                  </a:cubicBezTo>
                  <a:cubicBezTo>
                    <a:pt x="636625" y="2459429"/>
                    <a:pt x="597148" y="2405279"/>
                    <a:pt x="558970" y="2352946"/>
                  </a:cubicBezTo>
                  <a:cubicBezTo>
                    <a:pt x="400739" y="2135955"/>
                    <a:pt x="324708" y="2023109"/>
                    <a:pt x="324708" y="1829882"/>
                  </a:cubicBezTo>
                  <a:cubicBezTo>
                    <a:pt x="324708" y="1638018"/>
                    <a:pt x="372365" y="1448491"/>
                    <a:pt x="466252" y="1266562"/>
                  </a:cubicBezTo>
                  <a:cubicBezTo>
                    <a:pt x="558126" y="1088592"/>
                    <a:pt x="689476" y="925687"/>
                    <a:pt x="856603" y="782519"/>
                  </a:cubicBezTo>
                  <a:cubicBezTo>
                    <a:pt x="1020872" y="641754"/>
                    <a:pt x="1215982" y="525662"/>
                    <a:pt x="1420962" y="446838"/>
                  </a:cubicBezTo>
                  <a:cubicBezTo>
                    <a:pt x="1631460" y="365743"/>
                    <a:pt x="1845270" y="324643"/>
                    <a:pt x="2056223" y="324643"/>
                  </a:cubicBezTo>
                  <a:moveTo>
                    <a:pt x="2056223" y="0"/>
                  </a:moveTo>
                  <a:cubicBezTo>
                    <a:pt x="1035416" y="0"/>
                    <a:pt x="0" y="819269"/>
                    <a:pt x="0" y="1829882"/>
                  </a:cubicBezTo>
                  <a:cubicBezTo>
                    <a:pt x="0" y="2208870"/>
                    <a:pt x="210174" y="2409175"/>
                    <a:pt x="408336" y="2701223"/>
                  </a:cubicBezTo>
                  <a:cubicBezTo>
                    <a:pt x="738562" y="3187993"/>
                    <a:pt x="1150339" y="3492573"/>
                    <a:pt x="1784562" y="3492573"/>
                  </a:cubicBezTo>
                  <a:cubicBezTo>
                    <a:pt x="2212246" y="3492573"/>
                    <a:pt x="2513060" y="3268504"/>
                    <a:pt x="2825302" y="3024503"/>
                  </a:cubicBezTo>
                  <a:cubicBezTo>
                    <a:pt x="3253960" y="2689536"/>
                    <a:pt x="3674957" y="2414564"/>
                    <a:pt x="3674957" y="1829882"/>
                  </a:cubicBezTo>
                  <a:cubicBezTo>
                    <a:pt x="3674957" y="819269"/>
                    <a:pt x="3071056" y="0"/>
                    <a:pt x="2056223" y="0"/>
                  </a:cubicBezTo>
                  <a:lnTo>
                    <a:pt x="2056223" y="0"/>
                  </a:lnTo>
                  <a:close/>
                </a:path>
              </a:pathLst>
            </a:custGeom>
            <a:solidFill>
              <a:schemeClr val="bg1">
                <a:alpha val="20000"/>
              </a:schemeClr>
            </a:solidFill>
            <a:ln w="6477"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D2DA62D-212D-408A-B9A5-5DD8769EA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85609" y="672650"/>
              <a:ext cx="3694450" cy="3540753"/>
            </a:xfrm>
            <a:custGeom>
              <a:avLst/>
              <a:gdLst>
                <a:gd name="connsiteX0" fmla="*/ 0 w 3694450"/>
                <a:gd name="connsiteY0" fmla="*/ 1840845 h 3540753"/>
                <a:gd name="connsiteX1" fmla="*/ 36035 w 3694450"/>
                <a:gd name="connsiteY1" fmla="*/ 1495231 h 3540753"/>
                <a:gd name="connsiteX2" fmla="*/ 144336 w 3694450"/>
                <a:gd name="connsiteY2" fmla="*/ 1164095 h 3540753"/>
                <a:gd name="connsiteX3" fmla="*/ 550399 w 3694450"/>
                <a:gd name="connsiteY3" fmla="*/ 601748 h 3540753"/>
                <a:gd name="connsiteX4" fmla="*/ 819658 w 3694450"/>
                <a:gd name="connsiteY4" fmla="*/ 381446 h 3540753"/>
                <a:gd name="connsiteX5" fmla="*/ 1120602 w 3694450"/>
                <a:gd name="connsiteY5" fmla="*/ 206528 h 3540753"/>
                <a:gd name="connsiteX6" fmla="*/ 1788652 w 3694450"/>
                <a:gd name="connsiteY6" fmla="*/ 13625 h 3540753"/>
                <a:gd name="connsiteX7" fmla="*/ 2138293 w 3694450"/>
                <a:gd name="connsiteY7" fmla="*/ 3432 h 3540753"/>
                <a:gd name="connsiteX8" fmla="*/ 2484946 w 3694450"/>
                <a:gd name="connsiteY8" fmla="*/ 57257 h 3540753"/>
                <a:gd name="connsiteX9" fmla="*/ 2814783 w 3694450"/>
                <a:gd name="connsiteY9" fmla="*/ 182180 h 3540753"/>
                <a:gd name="connsiteX10" fmla="*/ 3107027 w 3694450"/>
                <a:gd name="connsiteY10" fmla="*/ 380797 h 3540753"/>
                <a:gd name="connsiteX11" fmla="*/ 3340705 w 3694450"/>
                <a:gd name="connsiteY11" fmla="*/ 643952 h 3540753"/>
                <a:gd name="connsiteX12" fmla="*/ 3365897 w 3694450"/>
                <a:gd name="connsiteY12" fmla="*/ 679922 h 3540753"/>
                <a:gd name="connsiteX13" fmla="*/ 3390051 w 3694450"/>
                <a:gd name="connsiteY13" fmla="*/ 716542 h 3540753"/>
                <a:gd name="connsiteX14" fmla="*/ 3413490 w 3694450"/>
                <a:gd name="connsiteY14" fmla="*/ 753551 h 3540753"/>
                <a:gd name="connsiteX15" fmla="*/ 3436085 w 3694450"/>
                <a:gd name="connsiteY15" fmla="*/ 791080 h 3540753"/>
                <a:gd name="connsiteX16" fmla="*/ 3518609 w 3694450"/>
                <a:gd name="connsiteY16" fmla="*/ 945480 h 3540753"/>
                <a:gd name="connsiteX17" fmla="*/ 3631585 w 3694450"/>
                <a:gd name="connsiteY17" fmla="*/ 1275317 h 3540753"/>
                <a:gd name="connsiteX18" fmla="*/ 3658075 w 3694450"/>
                <a:gd name="connsiteY18" fmla="*/ 1446924 h 3540753"/>
                <a:gd name="connsiteX19" fmla="*/ 3675282 w 3694450"/>
                <a:gd name="connsiteY19" fmla="*/ 1618660 h 3540753"/>
                <a:gd name="connsiteX20" fmla="*/ 3688982 w 3694450"/>
                <a:gd name="connsiteY20" fmla="*/ 1790396 h 3540753"/>
                <a:gd name="connsiteX21" fmla="*/ 3691773 w 3694450"/>
                <a:gd name="connsiteY21" fmla="*/ 1833443 h 3540753"/>
                <a:gd name="connsiteX22" fmla="*/ 3693007 w 3694450"/>
                <a:gd name="connsiteY22" fmla="*/ 1855584 h 3540753"/>
                <a:gd name="connsiteX23" fmla="*/ 3693916 w 3694450"/>
                <a:gd name="connsiteY23" fmla="*/ 1878114 h 3540753"/>
                <a:gd name="connsiteX24" fmla="*/ 3692682 w 3694450"/>
                <a:gd name="connsiteY24" fmla="*/ 1968884 h 3540753"/>
                <a:gd name="connsiteX25" fmla="*/ 3600224 w 3694450"/>
                <a:gd name="connsiteY25" fmla="*/ 2325407 h 3540753"/>
                <a:gd name="connsiteX26" fmla="*/ 3394725 w 3694450"/>
                <a:gd name="connsiteY26" fmla="*/ 2628169 h 3540753"/>
                <a:gd name="connsiteX27" fmla="*/ 3269478 w 3694450"/>
                <a:gd name="connsiteY27" fmla="*/ 2754390 h 3540753"/>
                <a:gd name="connsiteX28" fmla="*/ 3138907 w 3694450"/>
                <a:gd name="connsiteY28" fmla="*/ 2869119 h 3540753"/>
                <a:gd name="connsiteX29" fmla="*/ 2873673 w 3694450"/>
                <a:gd name="connsiteY29" fmla="*/ 3075852 h 3540753"/>
                <a:gd name="connsiteX30" fmla="*/ 2806927 w 3694450"/>
                <a:gd name="connsiteY30" fmla="*/ 3126301 h 3540753"/>
                <a:gd name="connsiteX31" fmla="*/ 2738362 w 3694450"/>
                <a:gd name="connsiteY31" fmla="*/ 3177075 h 3540753"/>
                <a:gd name="connsiteX32" fmla="*/ 2668110 w 3694450"/>
                <a:gd name="connsiteY32" fmla="*/ 3227200 h 3540753"/>
                <a:gd name="connsiteX33" fmla="*/ 2595649 w 3694450"/>
                <a:gd name="connsiteY33" fmla="*/ 3275896 h 3540753"/>
                <a:gd name="connsiteX34" fmla="*/ 2443522 w 3694450"/>
                <a:gd name="connsiteY34" fmla="*/ 3367316 h 3540753"/>
                <a:gd name="connsiteX35" fmla="*/ 2279902 w 3694450"/>
                <a:gd name="connsiteY35" fmla="*/ 3445036 h 3540753"/>
                <a:gd name="connsiteX36" fmla="*/ 1923834 w 3694450"/>
                <a:gd name="connsiteY36" fmla="*/ 3534442 h 3540753"/>
                <a:gd name="connsiteX37" fmla="*/ 1832154 w 3694450"/>
                <a:gd name="connsiteY37" fmla="*/ 3540221 h 3540753"/>
                <a:gd name="connsiteX38" fmla="*/ 1809235 w 3694450"/>
                <a:gd name="connsiteY38" fmla="*/ 3540740 h 3540753"/>
                <a:gd name="connsiteX39" fmla="*/ 1786380 w 3694450"/>
                <a:gd name="connsiteY39" fmla="*/ 3540610 h 3540753"/>
                <a:gd name="connsiteX40" fmla="*/ 1763590 w 3694450"/>
                <a:gd name="connsiteY40" fmla="*/ 3540351 h 3540753"/>
                <a:gd name="connsiteX41" fmla="*/ 1741449 w 3694450"/>
                <a:gd name="connsiteY41" fmla="*/ 3539507 h 3540753"/>
                <a:gd name="connsiteX42" fmla="*/ 1564584 w 3694450"/>
                <a:gd name="connsiteY42" fmla="*/ 3525417 h 3540753"/>
                <a:gd name="connsiteX43" fmla="*/ 1388822 w 3694450"/>
                <a:gd name="connsiteY43" fmla="*/ 3494381 h 3540753"/>
                <a:gd name="connsiteX44" fmla="*/ 1216177 w 3694450"/>
                <a:gd name="connsiteY44" fmla="*/ 3445750 h 3540753"/>
                <a:gd name="connsiteX45" fmla="*/ 885691 w 3694450"/>
                <a:gd name="connsiteY45" fmla="*/ 3299530 h 3540753"/>
                <a:gd name="connsiteX46" fmla="*/ 607147 w 3694450"/>
                <a:gd name="connsiteY46" fmla="*/ 3071891 h 3540753"/>
                <a:gd name="connsiteX47" fmla="*/ 494236 w 3694450"/>
                <a:gd name="connsiteY47" fmla="*/ 2934892 h 3540753"/>
                <a:gd name="connsiteX48" fmla="*/ 395610 w 3694450"/>
                <a:gd name="connsiteY48" fmla="*/ 2789841 h 3540753"/>
                <a:gd name="connsiteX49" fmla="*/ 372560 w 3694450"/>
                <a:gd name="connsiteY49" fmla="*/ 2752897 h 3540753"/>
                <a:gd name="connsiteX50" fmla="*/ 350549 w 3694450"/>
                <a:gd name="connsiteY50" fmla="*/ 2717056 h 3540753"/>
                <a:gd name="connsiteX51" fmla="*/ 307112 w 3694450"/>
                <a:gd name="connsiteY51" fmla="*/ 2647583 h 3540753"/>
                <a:gd name="connsiteX52" fmla="*/ 217121 w 3694450"/>
                <a:gd name="connsiteY52" fmla="*/ 2505649 h 3540753"/>
                <a:gd name="connsiteX53" fmla="*/ 129273 w 3694450"/>
                <a:gd name="connsiteY53" fmla="*/ 2355599 h 3540753"/>
                <a:gd name="connsiteX54" fmla="*/ 89666 w 3694450"/>
                <a:gd name="connsiteY54" fmla="*/ 2276061 h 3540753"/>
                <a:gd name="connsiteX55" fmla="*/ 56033 w 3694450"/>
                <a:gd name="connsiteY55" fmla="*/ 2192823 h 3540753"/>
                <a:gd name="connsiteX56" fmla="*/ 30257 w 3694450"/>
                <a:gd name="connsiteY56" fmla="*/ 2106468 h 3540753"/>
                <a:gd name="connsiteX57" fmla="*/ 20647 w 3694450"/>
                <a:gd name="connsiteY57" fmla="*/ 2062446 h 3540753"/>
                <a:gd name="connsiteX58" fmla="*/ 16427 w 3694450"/>
                <a:gd name="connsiteY58" fmla="*/ 2040371 h 3540753"/>
                <a:gd name="connsiteX59" fmla="*/ 12921 w 3694450"/>
                <a:gd name="connsiteY59" fmla="*/ 2018230 h 3540753"/>
                <a:gd name="connsiteX60" fmla="*/ 0 w 3694450"/>
                <a:gd name="connsiteY60" fmla="*/ 1840845 h 3540753"/>
                <a:gd name="connsiteX61" fmla="*/ 105769 w 3694450"/>
                <a:gd name="connsiteY61" fmla="*/ 1840845 h 3540753"/>
                <a:gd name="connsiteX62" fmla="*/ 123819 w 3694450"/>
                <a:gd name="connsiteY62" fmla="*/ 1996804 h 3540753"/>
                <a:gd name="connsiteX63" fmla="*/ 177125 w 3694450"/>
                <a:gd name="connsiteY63" fmla="*/ 2142698 h 3540753"/>
                <a:gd name="connsiteX64" fmla="*/ 214329 w 3694450"/>
                <a:gd name="connsiteY64" fmla="*/ 2211393 h 3540753"/>
                <a:gd name="connsiteX65" fmla="*/ 257052 w 3694450"/>
                <a:gd name="connsiteY65" fmla="*/ 2277879 h 3540753"/>
                <a:gd name="connsiteX66" fmla="*/ 355744 w 3694450"/>
                <a:gd name="connsiteY66" fmla="*/ 2406373 h 3540753"/>
                <a:gd name="connsiteX67" fmla="*/ 462551 w 3694450"/>
                <a:gd name="connsiteY67" fmla="*/ 2535841 h 3540753"/>
                <a:gd name="connsiteX68" fmla="*/ 515663 w 3694450"/>
                <a:gd name="connsiteY68" fmla="*/ 2603431 h 3540753"/>
                <a:gd name="connsiteX69" fmla="*/ 541180 w 3694450"/>
                <a:gd name="connsiteY69" fmla="*/ 2636610 h 3540753"/>
                <a:gd name="connsiteX70" fmla="*/ 566177 w 3694450"/>
                <a:gd name="connsiteY70" fmla="*/ 2668360 h 3540753"/>
                <a:gd name="connsiteX71" fmla="*/ 780961 w 3694450"/>
                <a:gd name="connsiteY71" fmla="*/ 2903012 h 3540753"/>
                <a:gd name="connsiteX72" fmla="*/ 895170 w 3694450"/>
                <a:gd name="connsiteY72" fmla="*/ 3008586 h 3540753"/>
                <a:gd name="connsiteX73" fmla="*/ 1014769 w 3694450"/>
                <a:gd name="connsiteY73" fmla="*/ 3105913 h 3540753"/>
                <a:gd name="connsiteX74" fmla="*/ 1281950 w 3694450"/>
                <a:gd name="connsiteY74" fmla="*/ 3259859 h 3540753"/>
                <a:gd name="connsiteX75" fmla="*/ 1431415 w 3694450"/>
                <a:gd name="connsiteY75" fmla="*/ 3303361 h 3540753"/>
                <a:gd name="connsiteX76" fmla="*/ 1469723 w 3694450"/>
                <a:gd name="connsiteY76" fmla="*/ 3311023 h 3540753"/>
                <a:gd name="connsiteX77" fmla="*/ 1508356 w 3694450"/>
                <a:gd name="connsiteY77" fmla="*/ 3317451 h 3540753"/>
                <a:gd name="connsiteX78" fmla="*/ 1586335 w 3694450"/>
                <a:gd name="connsiteY78" fmla="*/ 3326671 h 3540753"/>
                <a:gd name="connsiteX79" fmla="*/ 1625552 w 3694450"/>
                <a:gd name="connsiteY79" fmla="*/ 3329657 h 3540753"/>
                <a:gd name="connsiteX80" fmla="*/ 1664898 w 3694450"/>
                <a:gd name="connsiteY80" fmla="*/ 3331735 h 3540753"/>
                <a:gd name="connsiteX81" fmla="*/ 1704375 w 3694450"/>
                <a:gd name="connsiteY81" fmla="*/ 3332644 h 3540753"/>
                <a:gd name="connsiteX82" fmla="*/ 1743916 w 3694450"/>
                <a:gd name="connsiteY82" fmla="*/ 3332449 h 3540753"/>
                <a:gd name="connsiteX83" fmla="*/ 1763720 w 3694450"/>
                <a:gd name="connsiteY83" fmla="*/ 3332254 h 3540753"/>
                <a:gd name="connsiteX84" fmla="*/ 1782809 w 3694450"/>
                <a:gd name="connsiteY84" fmla="*/ 3331411 h 3540753"/>
                <a:gd name="connsiteX85" fmla="*/ 1801833 w 3694450"/>
                <a:gd name="connsiteY85" fmla="*/ 3330437 h 3540753"/>
                <a:gd name="connsiteX86" fmla="*/ 1820792 w 3694450"/>
                <a:gd name="connsiteY86" fmla="*/ 3328878 h 3540753"/>
                <a:gd name="connsiteX87" fmla="*/ 1895979 w 3694450"/>
                <a:gd name="connsiteY87" fmla="*/ 3319594 h 3540753"/>
                <a:gd name="connsiteX88" fmla="*/ 2182379 w 3694450"/>
                <a:gd name="connsiteY88" fmla="*/ 3225577 h 3540753"/>
                <a:gd name="connsiteX89" fmla="*/ 2446963 w 3694450"/>
                <a:gd name="connsiteY89" fmla="*/ 3060723 h 3540753"/>
                <a:gd name="connsiteX90" fmla="*/ 2511112 w 3694450"/>
                <a:gd name="connsiteY90" fmla="*/ 3012287 h 3540753"/>
                <a:gd name="connsiteX91" fmla="*/ 2575262 w 3694450"/>
                <a:gd name="connsiteY91" fmla="*/ 2962227 h 3540753"/>
                <a:gd name="connsiteX92" fmla="*/ 2705184 w 3694450"/>
                <a:gd name="connsiteY92" fmla="*/ 2858341 h 3540753"/>
                <a:gd name="connsiteX93" fmla="*/ 2972235 w 3694450"/>
                <a:gd name="connsiteY93" fmla="*/ 2657257 h 3540753"/>
                <a:gd name="connsiteX94" fmla="*/ 3221041 w 3694450"/>
                <a:gd name="connsiteY94" fmla="*/ 2457277 h 3540753"/>
                <a:gd name="connsiteX95" fmla="*/ 3419983 w 3694450"/>
                <a:gd name="connsiteY95" fmla="*/ 2228079 h 3540753"/>
                <a:gd name="connsiteX96" fmla="*/ 3487768 w 3694450"/>
                <a:gd name="connsiteY96" fmla="*/ 2094846 h 3540753"/>
                <a:gd name="connsiteX97" fmla="*/ 3529062 w 3694450"/>
                <a:gd name="connsiteY97" fmla="*/ 1949276 h 3540753"/>
                <a:gd name="connsiteX98" fmla="*/ 3540490 w 3694450"/>
                <a:gd name="connsiteY98" fmla="*/ 1872920 h 3540753"/>
                <a:gd name="connsiteX99" fmla="*/ 3542373 w 3694450"/>
                <a:gd name="connsiteY99" fmla="*/ 1853571 h 3540753"/>
                <a:gd name="connsiteX100" fmla="*/ 3543801 w 3694450"/>
                <a:gd name="connsiteY100" fmla="*/ 1833833 h 3540753"/>
                <a:gd name="connsiteX101" fmla="*/ 3545879 w 3694450"/>
                <a:gd name="connsiteY101" fmla="*/ 1793058 h 3540753"/>
                <a:gd name="connsiteX102" fmla="*/ 3542308 w 3694450"/>
                <a:gd name="connsiteY102" fmla="*/ 1630022 h 3540753"/>
                <a:gd name="connsiteX103" fmla="*/ 3519388 w 3694450"/>
                <a:gd name="connsiteY103" fmla="*/ 1468999 h 3540753"/>
                <a:gd name="connsiteX104" fmla="*/ 3480496 w 3694450"/>
                <a:gd name="connsiteY104" fmla="*/ 1311872 h 3540753"/>
                <a:gd name="connsiteX105" fmla="*/ 3380051 w 3694450"/>
                <a:gd name="connsiteY105" fmla="*/ 1007033 h 3540753"/>
                <a:gd name="connsiteX106" fmla="*/ 3311617 w 3694450"/>
                <a:gd name="connsiteY106" fmla="*/ 862307 h 3540753"/>
                <a:gd name="connsiteX107" fmla="*/ 3291684 w 3694450"/>
                <a:gd name="connsiteY107" fmla="*/ 827635 h 3540753"/>
                <a:gd name="connsiteX108" fmla="*/ 3270712 w 3694450"/>
                <a:gd name="connsiteY108" fmla="*/ 793612 h 3540753"/>
                <a:gd name="connsiteX109" fmla="*/ 3248506 w 3694450"/>
                <a:gd name="connsiteY109" fmla="*/ 760369 h 3540753"/>
                <a:gd name="connsiteX110" fmla="*/ 3225327 w 3694450"/>
                <a:gd name="connsiteY110" fmla="*/ 727840 h 3540753"/>
                <a:gd name="connsiteX111" fmla="*/ 3005868 w 3694450"/>
                <a:gd name="connsiteY111" fmla="*/ 498837 h 3540753"/>
                <a:gd name="connsiteX112" fmla="*/ 2741674 w 3694450"/>
                <a:gd name="connsiteY112" fmla="*/ 326257 h 3540753"/>
                <a:gd name="connsiteX113" fmla="*/ 2444366 w 3694450"/>
                <a:gd name="connsiteY113" fmla="*/ 217891 h 3540753"/>
                <a:gd name="connsiteX114" fmla="*/ 2128878 w 3694450"/>
                <a:gd name="connsiteY114" fmla="*/ 172960 h 3540753"/>
                <a:gd name="connsiteX115" fmla="*/ 1809170 w 3694450"/>
                <a:gd name="connsiteY115" fmla="*/ 184388 h 3540753"/>
                <a:gd name="connsiteX116" fmla="*/ 1495370 w 3694450"/>
                <a:gd name="connsiteY116" fmla="*/ 250355 h 3540753"/>
                <a:gd name="connsiteX117" fmla="*/ 1195205 w 3694450"/>
                <a:gd name="connsiteY117" fmla="*/ 365149 h 3540753"/>
                <a:gd name="connsiteX118" fmla="*/ 658830 w 3694450"/>
                <a:gd name="connsiteY118" fmla="*/ 717841 h 3540753"/>
                <a:gd name="connsiteX119" fmla="*/ 439566 w 3694450"/>
                <a:gd name="connsiteY119" fmla="*/ 953207 h 3540753"/>
                <a:gd name="connsiteX120" fmla="*/ 266207 w 3694450"/>
                <a:gd name="connsiteY120" fmla="*/ 1223504 h 3540753"/>
                <a:gd name="connsiteX121" fmla="*/ 148557 w 3694450"/>
                <a:gd name="connsiteY121" fmla="*/ 1522306 h 3540753"/>
                <a:gd name="connsiteX122" fmla="*/ 105769 w 3694450"/>
                <a:gd name="connsiteY122" fmla="*/ 1840845 h 354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694450" h="3540753">
                  <a:moveTo>
                    <a:pt x="0" y="1840845"/>
                  </a:moveTo>
                  <a:cubicBezTo>
                    <a:pt x="325" y="1724948"/>
                    <a:pt x="12401" y="1609050"/>
                    <a:pt x="36035" y="1495231"/>
                  </a:cubicBezTo>
                  <a:cubicBezTo>
                    <a:pt x="59604" y="1381476"/>
                    <a:pt x="95705" y="1269928"/>
                    <a:pt x="144336" y="1164095"/>
                  </a:cubicBezTo>
                  <a:cubicBezTo>
                    <a:pt x="242054" y="952428"/>
                    <a:pt x="383663" y="763031"/>
                    <a:pt x="550399" y="601748"/>
                  </a:cubicBezTo>
                  <a:cubicBezTo>
                    <a:pt x="633963" y="521107"/>
                    <a:pt x="724278" y="447543"/>
                    <a:pt x="819658" y="381446"/>
                  </a:cubicBezTo>
                  <a:cubicBezTo>
                    <a:pt x="915168" y="315413"/>
                    <a:pt x="1015678" y="256588"/>
                    <a:pt x="1120602" y="206528"/>
                  </a:cubicBezTo>
                  <a:cubicBezTo>
                    <a:pt x="1330711" y="107123"/>
                    <a:pt x="1556922" y="41415"/>
                    <a:pt x="1788652" y="13625"/>
                  </a:cubicBezTo>
                  <a:cubicBezTo>
                    <a:pt x="1904485" y="-74"/>
                    <a:pt x="2022005" y="-3386"/>
                    <a:pt x="2138293" y="3432"/>
                  </a:cubicBezTo>
                  <a:cubicBezTo>
                    <a:pt x="2254775" y="10509"/>
                    <a:pt x="2371191" y="27845"/>
                    <a:pt x="2484946" y="57257"/>
                  </a:cubicBezTo>
                  <a:cubicBezTo>
                    <a:pt x="2598701" y="86605"/>
                    <a:pt x="2709794" y="128159"/>
                    <a:pt x="2814783" y="182180"/>
                  </a:cubicBezTo>
                  <a:cubicBezTo>
                    <a:pt x="2919643" y="236201"/>
                    <a:pt x="3018919" y="302233"/>
                    <a:pt x="3107027" y="380797"/>
                  </a:cubicBezTo>
                  <a:cubicBezTo>
                    <a:pt x="3195200" y="459295"/>
                    <a:pt x="3272725" y="548702"/>
                    <a:pt x="3340705" y="643952"/>
                  </a:cubicBezTo>
                  <a:lnTo>
                    <a:pt x="3365897" y="679922"/>
                  </a:lnTo>
                  <a:lnTo>
                    <a:pt x="3390051" y="716542"/>
                  </a:lnTo>
                  <a:cubicBezTo>
                    <a:pt x="3397842" y="728879"/>
                    <a:pt x="3405828" y="741150"/>
                    <a:pt x="3413490" y="753551"/>
                  </a:cubicBezTo>
                  <a:lnTo>
                    <a:pt x="3436085" y="791080"/>
                  </a:lnTo>
                  <a:cubicBezTo>
                    <a:pt x="3465627" y="841465"/>
                    <a:pt x="3493482" y="892823"/>
                    <a:pt x="3518609" y="945480"/>
                  </a:cubicBezTo>
                  <a:cubicBezTo>
                    <a:pt x="3568994" y="1050794"/>
                    <a:pt x="3607821" y="1161628"/>
                    <a:pt x="3631585" y="1275317"/>
                  </a:cubicBezTo>
                  <a:cubicBezTo>
                    <a:pt x="3643402" y="1332195"/>
                    <a:pt x="3651648" y="1389527"/>
                    <a:pt x="3658075" y="1446924"/>
                  </a:cubicBezTo>
                  <a:cubicBezTo>
                    <a:pt x="3664633" y="1504256"/>
                    <a:pt x="3669893" y="1561523"/>
                    <a:pt x="3675282" y="1618660"/>
                  </a:cubicBezTo>
                  <a:cubicBezTo>
                    <a:pt x="3680411" y="1675862"/>
                    <a:pt x="3684956" y="1733064"/>
                    <a:pt x="3688982" y="1790396"/>
                  </a:cubicBezTo>
                  <a:lnTo>
                    <a:pt x="3691773" y="1833443"/>
                  </a:lnTo>
                  <a:cubicBezTo>
                    <a:pt x="3692293" y="1840521"/>
                    <a:pt x="3692618" y="1848117"/>
                    <a:pt x="3693007" y="1855584"/>
                  </a:cubicBezTo>
                  <a:cubicBezTo>
                    <a:pt x="3693397" y="1863051"/>
                    <a:pt x="3693786" y="1870583"/>
                    <a:pt x="3693916" y="1878114"/>
                  </a:cubicBezTo>
                  <a:cubicBezTo>
                    <a:pt x="3694890" y="1908176"/>
                    <a:pt x="3694565" y="1938498"/>
                    <a:pt x="3692682" y="1968884"/>
                  </a:cubicBezTo>
                  <a:cubicBezTo>
                    <a:pt x="3685670" y="2090496"/>
                    <a:pt x="3653011" y="2213016"/>
                    <a:pt x="3600224" y="2325407"/>
                  </a:cubicBezTo>
                  <a:cubicBezTo>
                    <a:pt x="3547567" y="2438123"/>
                    <a:pt x="3474977" y="2539282"/>
                    <a:pt x="3394725" y="2628169"/>
                  </a:cubicBezTo>
                  <a:cubicBezTo>
                    <a:pt x="3354599" y="2672775"/>
                    <a:pt x="3312461" y="2714589"/>
                    <a:pt x="3269478" y="2754390"/>
                  </a:cubicBezTo>
                  <a:cubicBezTo>
                    <a:pt x="3226495" y="2794192"/>
                    <a:pt x="3182928" y="2832499"/>
                    <a:pt x="3138907" y="2869119"/>
                  </a:cubicBezTo>
                  <a:cubicBezTo>
                    <a:pt x="3051058" y="2942683"/>
                    <a:pt x="2961262" y="3009754"/>
                    <a:pt x="2873673" y="3075852"/>
                  </a:cubicBezTo>
                  <a:lnTo>
                    <a:pt x="2806927" y="3126301"/>
                  </a:lnTo>
                  <a:cubicBezTo>
                    <a:pt x="2784332" y="3143247"/>
                    <a:pt x="2761542" y="3160324"/>
                    <a:pt x="2738362" y="3177075"/>
                  </a:cubicBezTo>
                  <a:cubicBezTo>
                    <a:pt x="2715248" y="3193892"/>
                    <a:pt x="2691873" y="3210643"/>
                    <a:pt x="2668110" y="3227200"/>
                  </a:cubicBezTo>
                  <a:cubicBezTo>
                    <a:pt x="2644281" y="3243627"/>
                    <a:pt x="2620257" y="3259924"/>
                    <a:pt x="2595649" y="3275896"/>
                  </a:cubicBezTo>
                  <a:cubicBezTo>
                    <a:pt x="2546693" y="3307906"/>
                    <a:pt x="2496179" y="3338942"/>
                    <a:pt x="2443522" y="3367316"/>
                  </a:cubicBezTo>
                  <a:cubicBezTo>
                    <a:pt x="2390930" y="3395820"/>
                    <a:pt x="2336520" y="3422311"/>
                    <a:pt x="2279902" y="3445036"/>
                  </a:cubicBezTo>
                  <a:cubicBezTo>
                    <a:pt x="2167186" y="3491135"/>
                    <a:pt x="2046094" y="3522235"/>
                    <a:pt x="1923834" y="3534442"/>
                  </a:cubicBezTo>
                  <a:cubicBezTo>
                    <a:pt x="1893252" y="3537364"/>
                    <a:pt x="1862671" y="3539572"/>
                    <a:pt x="1832154" y="3540221"/>
                  </a:cubicBezTo>
                  <a:lnTo>
                    <a:pt x="1809235" y="3540740"/>
                  </a:lnTo>
                  <a:cubicBezTo>
                    <a:pt x="1801638" y="3540805"/>
                    <a:pt x="1793976" y="3540610"/>
                    <a:pt x="1786380" y="3540610"/>
                  </a:cubicBezTo>
                  <a:lnTo>
                    <a:pt x="1763590" y="3540351"/>
                  </a:lnTo>
                  <a:lnTo>
                    <a:pt x="1741449" y="3539507"/>
                  </a:lnTo>
                  <a:cubicBezTo>
                    <a:pt x="1682494" y="3537623"/>
                    <a:pt x="1623409" y="3532949"/>
                    <a:pt x="1564584" y="3525417"/>
                  </a:cubicBezTo>
                  <a:cubicBezTo>
                    <a:pt x="1505694" y="3518275"/>
                    <a:pt x="1446933" y="3508016"/>
                    <a:pt x="1388822" y="3494381"/>
                  </a:cubicBezTo>
                  <a:cubicBezTo>
                    <a:pt x="1330776" y="3480616"/>
                    <a:pt x="1273184" y="3464319"/>
                    <a:pt x="1216177" y="3445750"/>
                  </a:cubicBezTo>
                  <a:cubicBezTo>
                    <a:pt x="1102357" y="3408286"/>
                    <a:pt x="989836" y="3361667"/>
                    <a:pt x="885691" y="3299530"/>
                  </a:cubicBezTo>
                  <a:cubicBezTo>
                    <a:pt x="781480" y="3237524"/>
                    <a:pt x="688438" y="3158895"/>
                    <a:pt x="607147" y="3071891"/>
                  </a:cubicBezTo>
                  <a:cubicBezTo>
                    <a:pt x="566307" y="3028454"/>
                    <a:pt x="529168" y="2982225"/>
                    <a:pt x="494236" y="2934892"/>
                  </a:cubicBezTo>
                  <a:cubicBezTo>
                    <a:pt x="459499" y="2887364"/>
                    <a:pt x="426451" y="2839122"/>
                    <a:pt x="395610" y="2789841"/>
                  </a:cubicBezTo>
                  <a:cubicBezTo>
                    <a:pt x="387689" y="2777635"/>
                    <a:pt x="380222" y="2765233"/>
                    <a:pt x="372560" y="2752897"/>
                  </a:cubicBezTo>
                  <a:lnTo>
                    <a:pt x="350549" y="2717056"/>
                  </a:lnTo>
                  <a:cubicBezTo>
                    <a:pt x="336460" y="2693877"/>
                    <a:pt x="321851" y="2670892"/>
                    <a:pt x="307112" y="2647583"/>
                  </a:cubicBezTo>
                  <a:lnTo>
                    <a:pt x="217121" y="2505649"/>
                  </a:lnTo>
                  <a:cubicBezTo>
                    <a:pt x="186929" y="2457277"/>
                    <a:pt x="157127" y="2407477"/>
                    <a:pt x="129273" y="2355599"/>
                  </a:cubicBezTo>
                  <a:cubicBezTo>
                    <a:pt x="115378" y="2329627"/>
                    <a:pt x="101938" y="2303202"/>
                    <a:pt x="89666" y="2276061"/>
                  </a:cubicBezTo>
                  <a:cubicBezTo>
                    <a:pt x="77460" y="2248856"/>
                    <a:pt x="66097" y="2221132"/>
                    <a:pt x="56033" y="2192823"/>
                  </a:cubicBezTo>
                  <a:cubicBezTo>
                    <a:pt x="46164" y="2164449"/>
                    <a:pt x="37399" y="2135686"/>
                    <a:pt x="30257" y="2106468"/>
                  </a:cubicBezTo>
                  <a:cubicBezTo>
                    <a:pt x="26880" y="2091859"/>
                    <a:pt x="23439" y="2077185"/>
                    <a:pt x="20647" y="2062446"/>
                  </a:cubicBezTo>
                  <a:lnTo>
                    <a:pt x="16427" y="2040371"/>
                  </a:lnTo>
                  <a:lnTo>
                    <a:pt x="12921" y="2018230"/>
                  </a:lnTo>
                  <a:cubicBezTo>
                    <a:pt x="3831" y="1959080"/>
                    <a:pt x="0" y="1899735"/>
                    <a:pt x="0" y="1840845"/>
                  </a:cubicBezTo>
                  <a:close/>
                  <a:moveTo>
                    <a:pt x="105769" y="1840845"/>
                  </a:moveTo>
                  <a:cubicBezTo>
                    <a:pt x="106353" y="1893697"/>
                    <a:pt x="111547" y="1946159"/>
                    <a:pt x="123819" y="1996804"/>
                  </a:cubicBezTo>
                  <a:cubicBezTo>
                    <a:pt x="135895" y="2047513"/>
                    <a:pt x="154660" y="2096015"/>
                    <a:pt x="177125" y="2142698"/>
                  </a:cubicBezTo>
                  <a:cubicBezTo>
                    <a:pt x="188488" y="2166008"/>
                    <a:pt x="201084" y="2188862"/>
                    <a:pt x="214329" y="2211393"/>
                  </a:cubicBezTo>
                  <a:cubicBezTo>
                    <a:pt x="227769" y="2233858"/>
                    <a:pt x="242119" y="2255999"/>
                    <a:pt x="257052" y="2277879"/>
                  </a:cubicBezTo>
                  <a:cubicBezTo>
                    <a:pt x="287309" y="2321511"/>
                    <a:pt x="320942" y="2363845"/>
                    <a:pt x="355744" y="2406373"/>
                  </a:cubicBezTo>
                  <a:cubicBezTo>
                    <a:pt x="390545" y="2448966"/>
                    <a:pt x="426905" y="2491559"/>
                    <a:pt x="462551" y="2535841"/>
                  </a:cubicBezTo>
                  <a:cubicBezTo>
                    <a:pt x="480406" y="2557916"/>
                    <a:pt x="498067" y="2580512"/>
                    <a:pt x="515663" y="2603431"/>
                  </a:cubicBezTo>
                  <a:lnTo>
                    <a:pt x="541180" y="2636610"/>
                  </a:lnTo>
                  <a:cubicBezTo>
                    <a:pt x="549555" y="2647193"/>
                    <a:pt x="557542" y="2658036"/>
                    <a:pt x="566177" y="2668360"/>
                  </a:cubicBezTo>
                  <a:cubicBezTo>
                    <a:pt x="633573" y="2752377"/>
                    <a:pt x="706683" y="2829707"/>
                    <a:pt x="780961" y="2903012"/>
                  </a:cubicBezTo>
                  <a:cubicBezTo>
                    <a:pt x="818295" y="2939502"/>
                    <a:pt x="856278" y="2974758"/>
                    <a:pt x="895170" y="3008586"/>
                  </a:cubicBezTo>
                  <a:cubicBezTo>
                    <a:pt x="934062" y="3042413"/>
                    <a:pt x="973669" y="3075137"/>
                    <a:pt x="1014769" y="3105913"/>
                  </a:cubicBezTo>
                  <a:cubicBezTo>
                    <a:pt x="1096644" y="3167596"/>
                    <a:pt x="1184946" y="3222720"/>
                    <a:pt x="1281950" y="3259859"/>
                  </a:cubicBezTo>
                  <a:cubicBezTo>
                    <a:pt x="1330321" y="3278429"/>
                    <a:pt x="1380446" y="3292648"/>
                    <a:pt x="1431415" y="3303361"/>
                  </a:cubicBezTo>
                  <a:cubicBezTo>
                    <a:pt x="1444206" y="3305893"/>
                    <a:pt x="1456867" y="3308815"/>
                    <a:pt x="1469723" y="3311023"/>
                  </a:cubicBezTo>
                  <a:lnTo>
                    <a:pt x="1508356" y="3317451"/>
                  </a:lnTo>
                  <a:cubicBezTo>
                    <a:pt x="1534262" y="3320892"/>
                    <a:pt x="1560169" y="3324528"/>
                    <a:pt x="1586335" y="3326671"/>
                  </a:cubicBezTo>
                  <a:cubicBezTo>
                    <a:pt x="1599385" y="3327904"/>
                    <a:pt x="1612436" y="3329073"/>
                    <a:pt x="1625552" y="3329657"/>
                  </a:cubicBezTo>
                  <a:cubicBezTo>
                    <a:pt x="1638667" y="3330307"/>
                    <a:pt x="1651718" y="3331346"/>
                    <a:pt x="1664898" y="3331735"/>
                  </a:cubicBezTo>
                  <a:lnTo>
                    <a:pt x="1704375" y="3332644"/>
                  </a:lnTo>
                  <a:cubicBezTo>
                    <a:pt x="1717491" y="3332969"/>
                    <a:pt x="1730736" y="3332514"/>
                    <a:pt x="1743916" y="3332449"/>
                  </a:cubicBezTo>
                  <a:lnTo>
                    <a:pt x="1763720" y="3332254"/>
                  </a:lnTo>
                  <a:cubicBezTo>
                    <a:pt x="1770148" y="3332060"/>
                    <a:pt x="1776446" y="3331670"/>
                    <a:pt x="1782809" y="3331411"/>
                  </a:cubicBezTo>
                  <a:cubicBezTo>
                    <a:pt x="1789172" y="3331086"/>
                    <a:pt x="1795535" y="3330891"/>
                    <a:pt x="1801833" y="3330437"/>
                  </a:cubicBezTo>
                  <a:lnTo>
                    <a:pt x="1820792" y="3328878"/>
                  </a:lnTo>
                  <a:cubicBezTo>
                    <a:pt x="1846049" y="3326866"/>
                    <a:pt x="1871112" y="3323489"/>
                    <a:pt x="1895979" y="3319594"/>
                  </a:cubicBezTo>
                  <a:cubicBezTo>
                    <a:pt x="1995515" y="3303101"/>
                    <a:pt x="2091219" y="3270832"/>
                    <a:pt x="2182379" y="3225577"/>
                  </a:cubicBezTo>
                  <a:cubicBezTo>
                    <a:pt x="2273864" y="3180841"/>
                    <a:pt x="2360933" y="3123574"/>
                    <a:pt x="2446963" y="3060723"/>
                  </a:cubicBezTo>
                  <a:cubicBezTo>
                    <a:pt x="2468454" y="3045075"/>
                    <a:pt x="2489816" y="3028778"/>
                    <a:pt x="2511112" y="3012287"/>
                  </a:cubicBezTo>
                  <a:cubicBezTo>
                    <a:pt x="2532539" y="2995860"/>
                    <a:pt x="2553900" y="2979173"/>
                    <a:pt x="2575262" y="2962227"/>
                  </a:cubicBezTo>
                  <a:lnTo>
                    <a:pt x="2705184" y="2858341"/>
                  </a:lnTo>
                  <a:cubicBezTo>
                    <a:pt x="2794331" y="2787634"/>
                    <a:pt x="2884322" y="2721796"/>
                    <a:pt x="2972235" y="2657257"/>
                  </a:cubicBezTo>
                  <a:cubicBezTo>
                    <a:pt x="3060084" y="2592718"/>
                    <a:pt x="3144620" y="2527530"/>
                    <a:pt x="3221041" y="2457277"/>
                  </a:cubicBezTo>
                  <a:cubicBezTo>
                    <a:pt x="3297462" y="2387154"/>
                    <a:pt x="3366481" y="2312421"/>
                    <a:pt x="3419983" y="2228079"/>
                  </a:cubicBezTo>
                  <a:cubicBezTo>
                    <a:pt x="3446733" y="2185941"/>
                    <a:pt x="3469588" y="2141529"/>
                    <a:pt x="3487768" y="2094846"/>
                  </a:cubicBezTo>
                  <a:cubicBezTo>
                    <a:pt x="3506078" y="2048227"/>
                    <a:pt x="3519258" y="1999401"/>
                    <a:pt x="3529062" y="1949276"/>
                  </a:cubicBezTo>
                  <a:cubicBezTo>
                    <a:pt x="3533932" y="1924213"/>
                    <a:pt x="3537828" y="1898697"/>
                    <a:pt x="3540490" y="1872920"/>
                  </a:cubicBezTo>
                  <a:cubicBezTo>
                    <a:pt x="3541269" y="1866492"/>
                    <a:pt x="3541789" y="1859999"/>
                    <a:pt x="3542373" y="1853571"/>
                  </a:cubicBezTo>
                  <a:cubicBezTo>
                    <a:pt x="3542892" y="1847078"/>
                    <a:pt x="3543542" y="1840715"/>
                    <a:pt x="3543801" y="1833833"/>
                  </a:cubicBezTo>
                  <a:lnTo>
                    <a:pt x="3545879" y="1793058"/>
                  </a:lnTo>
                  <a:cubicBezTo>
                    <a:pt x="3547762" y="1738648"/>
                    <a:pt x="3546593" y="1684173"/>
                    <a:pt x="3542308" y="1630022"/>
                  </a:cubicBezTo>
                  <a:cubicBezTo>
                    <a:pt x="3538153" y="1575807"/>
                    <a:pt x="3530166" y="1522046"/>
                    <a:pt x="3519388" y="1468999"/>
                  </a:cubicBezTo>
                  <a:cubicBezTo>
                    <a:pt x="3508480" y="1415953"/>
                    <a:pt x="3494845" y="1363620"/>
                    <a:pt x="3480496" y="1311872"/>
                  </a:cubicBezTo>
                  <a:cubicBezTo>
                    <a:pt x="3451862" y="1208311"/>
                    <a:pt x="3420242" y="1106114"/>
                    <a:pt x="3380051" y="1007033"/>
                  </a:cubicBezTo>
                  <a:cubicBezTo>
                    <a:pt x="3359924" y="957557"/>
                    <a:pt x="3337458" y="908990"/>
                    <a:pt x="3311617" y="862307"/>
                  </a:cubicBezTo>
                  <a:cubicBezTo>
                    <a:pt x="3305319" y="850555"/>
                    <a:pt x="3298371" y="839127"/>
                    <a:pt x="3291684" y="827635"/>
                  </a:cubicBezTo>
                  <a:cubicBezTo>
                    <a:pt x="3284801" y="816208"/>
                    <a:pt x="3277659" y="804975"/>
                    <a:pt x="3270712" y="793612"/>
                  </a:cubicBezTo>
                  <a:lnTo>
                    <a:pt x="3248506" y="760369"/>
                  </a:lnTo>
                  <a:lnTo>
                    <a:pt x="3225327" y="727840"/>
                  </a:lnTo>
                  <a:cubicBezTo>
                    <a:pt x="3161891" y="642329"/>
                    <a:pt x="3087418" y="565843"/>
                    <a:pt x="3005868" y="498837"/>
                  </a:cubicBezTo>
                  <a:cubicBezTo>
                    <a:pt x="2924513" y="431636"/>
                    <a:pt x="2836145" y="373200"/>
                    <a:pt x="2741674" y="326257"/>
                  </a:cubicBezTo>
                  <a:cubicBezTo>
                    <a:pt x="2647268" y="279183"/>
                    <a:pt x="2547343" y="243083"/>
                    <a:pt x="2444366" y="217891"/>
                  </a:cubicBezTo>
                  <a:cubicBezTo>
                    <a:pt x="2341389" y="192634"/>
                    <a:pt x="2235556" y="178090"/>
                    <a:pt x="2128878" y="172960"/>
                  </a:cubicBezTo>
                  <a:cubicBezTo>
                    <a:pt x="2022005" y="167571"/>
                    <a:pt x="1915263" y="171142"/>
                    <a:pt x="1809170" y="184388"/>
                  </a:cubicBezTo>
                  <a:cubicBezTo>
                    <a:pt x="1703141" y="197698"/>
                    <a:pt x="1598087" y="219968"/>
                    <a:pt x="1495370" y="250355"/>
                  </a:cubicBezTo>
                  <a:cubicBezTo>
                    <a:pt x="1392588" y="280612"/>
                    <a:pt x="1292338" y="319764"/>
                    <a:pt x="1195205" y="365149"/>
                  </a:cubicBezTo>
                  <a:cubicBezTo>
                    <a:pt x="1000354" y="454945"/>
                    <a:pt x="818425" y="574024"/>
                    <a:pt x="658830" y="717841"/>
                  </a:cubicBezTo>
                  <a:cubicBezTo>
                    <a:pt x="579293" y="789976"/>
                    <a:pt x="505599" y="868670"/>
                    <a:pt x="439566" y="953207"/>
                  </a:cubicBezTo>
                  <a:cubicBezTo>
                    <a:pt x="373404" y="1037614"/>
                    <a:pt x="315033" y="1128124"/>
                    <a:pt x="266207" y="1223504"/>
                  </a:cubicBezTo>
                  <a:cubicBezTo>
                    <a:pt x="217381" y="1318820"/>
                    <a:pt x="176736" y="1418615"/>
                    <a:pt x="148557" y="1522306"/>
                  </a:cubicBezTo>
                  <a:cubicBezTo>
                    <a:pt x="120378" y="1625737"/>
                    <a:pt x="105704" y="1733259"/>
                    <a:pt x="105769" y="1840845"/>
                  </a:cubicBezTo>
                  <a:close/>
                </a:path>
              </a:pathLst>
            </a:custGeom>
            <a:solidFill>
              <a:schemeClr val="bg1">
                <a:alpha val="30000"/>
              </a:schemeClr>
            </a:solidFill>
            <a:ln w="6477" cap="flat">
              <a:noFill/>
              <a:prstDash val="solid"/>
              <a:miter/>
            </a:ln>
          </p:spPr>
          <p:txBody>
            <a:bodyPr rtlCol="0" anchor="ctr"/>
            <a:lstStyle/>
            <a:p>
              <a:endParaRPr lang="en-US"/>
            </a:p>
          </p:txBody>
        </p:sp>
        <p:sp useBgFill="1">
          <p:nvSpPr>
            <p:cNvPr id="71" name="Freeform: Shape 70">
              <a:extLst>
                <a:ext uri="{FF2B5EF4-FFF2-40B4-BE49-F238E27FC236}">
                  <a16:creationId xmlns:a16="http://schemas.microsoft.com/office/drawing/2014/main" id="{E60A3343-3E63-4D54-9B58-ED345ED11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5681" y="505450"/>
              <a:ext cx="3895714" cy="3896752"/>
            </a:xfrm>
            <a:custGeom>
              <a:avLst/>
              <a:gdLst>
                <a:gd name="connsiteX0" fmla="*/ 3635675 w 3895714"/>
                <a:gd name="connsiteY0" fmla="*/ 975357 h 3896752"/>
                <a:gd name="connsiteX1" fmla="*/ 2951718 w 3895714"/>
                <a:gd name="connsiteY1" fmla="*/ 278738 h 3896752"/>
                <a:gd name="connsiteX2" fmla="*/ 2920942 w 3895714"/>
                <a:gd name="connsiteY2" fmla="*/ 258805 h 3896752"/>
                <a:gd name="connsiteX3" fmla="*/ 2584417 w 3895714"/>
                <a:gd name="connsiteY3" fmla="*/ 96808 h 3896752"/>
                <a:gd name="connsiteX4" fmla="*/ 2218609 w 3895714"/>
                <a:gd name="connsiteY4" fmla="*/ 12661 h 3896752"/>
                <a:gd name="connsiteX5" fmla="*/ 2009604 w 3895714"/>
                <a:gd name="connsiteY5" fmla="*/ 0 h 3896752"/>
                <a:gd name="connsiteX6" fmla="*/ 1963440 w 3895714"/>
                <a:gd name="connsiteY6" fmla="*/ 584 h 3896752"/>
                <a:gd name="connsiteX7" fmla="*/ 1957467 w 3895714"/>
                <a:gd name="connsiteY7" fmla="*/ 519 h 3896752"/>
                <a:gd name="connsiteX8" fmla="*/ 1947857 w 3895714"/>
                <a:gd name="connsiteY8" fmla="*/ 390 h 3896752"/>
                <a:gd name="connsiteX9" fmla="*/ 1189686 w 3895714"/>
                <a:gd name="connsiteY9" fmla="*/ 153491 h 3896752"/>
                <a:gd name="connsiteX10" fmla="*/ 570527 w 3895714"/>
                <a:gd name="connsiteY10" fmla="*/ 570917 h 3896752"/>
                <a:gd name="connsiteX11" fmla="*/ 153102 w 3895714"/>
                <a:gd name="connsiteY11" fmla="*/ 1190076 h 3896752"/>
                <a:gd name="connsiteX12" fmla="*/ 0 w 3895714"/>
                <a:gd name="connsiteY12" fmla="*/ 1948247 h 3896752"/>
                <a:gd name="connsiteX13" fmla="*/ 265558 w 3895714"/>
                <a:gd name="connsiteY13" fmla="*/ 2930616 h 3896752"/>
                <a:gd name="connsiteX14" fmla="*/ 962241 w 3895714"/>
                <a:gd name="connsiteY14" fmla="*/ 3628598 h 3896752"/>
                <a:gd name="connsiteX15" fmla="*/ 1094891 w 3895714"/>
                <a:gd name="connsiteY15" fmla="*/ 3712940 h 3896752"/>
                <a:gd name="connsiteX16" fmla="*/ 1271691 w 3895714"/>
                <a:gd name="connsiteY16" fmla="*/ 3794490 h 3896752"/>
                <a:gd name="connsiteX17" fmla="*/ 1457322 w 3895714"/>
                <a:gd name="connsiteY17" fmla="*/ 3850589 h 3896752"/>
                <a:gd name="connsiteX18" fmla="*/ 1646589 w 3895714"/>
                <a:gd name="connsiteY18" fmla="*/ 3882988 h 3896752"/>
                <a:gd name="connsiteX19" fmla="*/ 1729632 w 3895714"/>
                <a:gd name="connsiteY19" fmla="*/ 3891104 h 3896752"/>
                <a:gd name="connsiteX20" fmla="*/ 1741190 w 3895714"/>
                <a:gd name="connsiteY20" fmla="*/ 3892078 h 3896752"/>
                <a:gd name="connsiteX21" fmla="*/ 1741579 w 3895714"/>
                <a:gd name="connsiteY21" fmla="*/ 3892143 h 3896752"/>
                <a:gd name="connsiteX22" fmla="*/ 1741969 w 3895714"/>
                <a:gd name="connsiteY22" fmla="*/ 3892143 h 3896752"/>
                <a:gd name="connsiteX23" fmla="*/ 1754500 w 3895714"/>
                <a:gd name="connsiteY23" fmla="*/ 3892792 h 3896752"/>
                <a:gd name="connsiteX24" fmla="*/ 1836634 w 3895714"/>
                <a:gd name="connsiteY24" fmla="*/ 3896104 h 3896752"/>
                <a:gd name="connsiteX25" fmla="*/ 1845075 w 3895714"/>
                <a:gd name="connsiteY25" fmla="*/ 3896299 h 3896752"/>
                <a:gd name="connsiteX26" fmla="*/ 1874747 w 3895714"/>
                <a:gd name="connsiteY26" fmla="*/ 3896753 h 3896752"/>
                <a:gd name="connsiteX27" fmla="*/ 1884617 w 3895714"/>
                <a:gd name="connsiteY27" fmla="*/ 3896688 h 3896752"/>
                <a:gd name="connsiteX28" fmla="*/ 1908381 w 3895714"/>
                <a:gd name="connsiteY28" fmla="*/ 3896558 h 3896752"/>
                <a:gd name="connsiteX29" fmla="*/ 1908770 w 3895714"/>
                <a:gd name="connsiteY29" fmla="*/ 3896558 h 3896752"/>
                <a:gd name="connsiteX30" fmla="*/ 1909160 w 3895714"/>
                <a:gd name="connsiteY30" fmla="*/ 3896558 h 3896752"/>
                <a:gd name="connsiteX31" fmla="*/ 1925327 w 3895714"/>
                <a:gd name="connsiteY31" fmla="*/ 3895974 h 3896752"/>
                <a:gd name="connsiteX32" fmla="*/ 1932729 w 3895714"/>
                <a:gd name="connsiteY32" fmla="*/ 3896104 h 3896752"/>
                <a:gd name="connsiteX33" fmla="*/ 1947857 w 3895714"/>
                <a:gd name="connsiteY33" fmla="*/ 3896299 h 3896752"/>
                <a:gd name="connsiteX34" fmla="*/ 2706028 w 3895714"/>
                <a:gd name="connsiteY34" fmla="*/ 3743197 h 3896752"/>
                <a:gd name="connsiteX35" fmla="*/ 3325187 w 3895714"/>
                <a:gd name="connsiteY35" fmla="*/ 3325771 h 3896752"/>
                <a:gd name="connsiteX36" fmla="*/ 3742612 w 3895714"/>
                <a:gd name="connsiteY36" fmla="*/ 2706612 h 3896752"/>
                <a:gd name="connsiteX37" fmla="*/ 3895714 w 3895714"/>
                <a:gd name="connsiteY37" fmla="*/ 1948247 h 3896752"/>
                <a:gd name="connsiteX38" fmla="*/ 3635675 w 3895714"/>
                <a:gd name="connsiteY38" fmla="*/ 975357 h 3896752"/>
                <a:gd name="connsiteX39" fmla="*/ 2988922 w 3895714"/>
                <a:gd name="connsiteY39" fmla="*/ 3083068 h 3896752"/>
                <a:gd name="connsiteX40" fmla="*/ 2871271 w 3895714"/>
                <a:gd name="connsiteY40" fmla="*/ 3175202 h 3896752"/>
                <a:gd name="connsiteX41" fmla="*/ 2801473 w 3895714"/>
                <a:gd name="connsiteY41" fmla="*/ 3231040 h 3896752"/>
                <a:gd name="connsiteX42" fmla="*/ 2733038 w 3895714"/>
                <a:gd name="connsiteY42" fmla="*/ 3284412 h 3896752"/>
                <a:gd name="connsiteX43" fmla="*/ 2594416 w 3895714"/>
                <a:gd name="connsiteY43" fmla="*/ 3385116 h 3896752"/>
                <a:gd name="connsiteX44" fmla="*/ 2452612 w 3895714"/>
                <a:gd name="connsiteY44" fmla="*/ 3473678 h 3896752"/>
                <a:gd name="connsiteX45" fmla="*/ 2306458 w 3895714"/>
                <a:gd name="connsiteY45" fmla="*/ 3546139 h 3896752"/>
                <a:gd name="connsiteX46" fmla="*/ 1998696 w 3895714"/>
                <a:gd name="connsiteY46" fmla="*/ 3629312 h 3896752"/>
                <a:gd name="connsiteX47" fmla="*/ 1919094 w 3895714"/>
                <a:gd name="connsiteY47" fmla="*/ 3636259 h 3896752"/>
                <a:gd name="connsiteX48" fmla="*/ 1898771 w 3895714"/>
                <a:gd name="connsiteY48" fmla="*/ 3637299 h 3896752"/>
                <a:gd name="connsiteX49" fmla="*/ 1878578 w 3895714"/>
                <a:gd name="connsiteY49" fmla="*/ 3637818 h 3896752"/>
                <a:gd name="connsiteX50" fmla="*/ 1878383 w 3895714"/>
                <a:gd name="connsiteY50" fmla="*/ 3637818 h 3896752"/>
                <a:gd name="connsiteX51" fmla="*/ 1878189 w 3895714"/>
                <a:gd name="connsiteY51" fmla="*/ 3637818 h 3896752"/>
                <a:gd name="connsiteX52" fmla="*/ 1856697 w 3895714"/>
                <a:gd name="connsiteY52" fmla="*/ 3638143 h 3896752"/>
                <a:gd name="connsiteX53" fmla="*/ 1845660 w 3895714"/>
                <a:gd name="connsiteY53" fmla="*/ 3638078 h 3896752"/>
                <a:gd name="connsiteX54" fmla="*/ 1837284 w 3895714"/>
                <a:gd name="connsiteY54" fmla="*/ 3638078 h 3896752"/>
                <a:gd name="connsiteX55" fmla="*/ 1670482 w 3895714"/>
                <a:gd name="connsiteY55" fmla="*/ 3630806 h 3896752"/>
                <a:gd name="connsiteX56" fmla="*/ 1589906 w 3895714"/>
                <a:gd name="connsiteY56" fmla="*/ 3621651 h 3896752"/>
                <a:gd name="connsiteX57" fmla="*/ 1509654 w 3895714"/>
                <a:gd name="connsiteY57" fmla="*/ 3608146 h 3896752"/>
                <a:gd name="connsiteX58" fmla="*/ 1351488 w 3895714"/>
                <a:gd name="connsiteY58" fmla="*/ 3567176 h 3896752"/>
                <a:gd name="connsiteX59" fmla="*/ 1200010 w 3895714"/>
                <a:gd name="connsiteY59" fmla="*/ 3507961 h 3896752"/>
                <a:gd name="connsiteX60" fmla="*/ 1199880 w 3895714"/>
                <a:gd name="connsiteY60" fmla="*/ 3507896 h 3896752"/>
                <a:gd name="connsiteX61" fmla="*/ 1199750 w 3895714"/>
                <a:gd name="connsiteY61" fmla="*/ 3507831 h 3896752"/>
                <a:gd name="connsiteX62" fmla="*/ 1056258 w 3895714"/>
                <a:gd name="connsiteY62" fmla="*/ 3429462 h 3896752"/>
                <a:gd name="connsiteX63" fmla="*/ 795700 w 3895714"/>
                <a:gd name="connsiteY63" fmla="*/ 3220197 h 3896752"/>
                <a:gd name="connsiteX64" fmla="*/ 679218 w 3895714"/>
                <a:gd name="connsiteY64" fmla="*/ 3094366 h 3896752"/>
                <a:gd name="connsiteX65" fmla="*/ 628444 w 3895714"/>
                <a:gd name="connsiteY65" fmla="*/ 3032814 h 3896752"/>
                <a:gd name="connsiteX66" fmla="*/ 624158 w 3895714"/>
                <a:gd name="connsiteY66" fmla="*/ 3027489 h 3896752"/>
                <a:gd name="connsiteX67" fmla="*/ 615653 w 3895714"/>
                <a:gd name="connsiteY67" fmla="*/ 3016516 h 3896752"/>
                <a:gd name="connsiteX68" fmla="*/ 571566 w 3895714"/>
                <a:gd name="connsiteY68" fmla="*/ 2958405 h 3896752"/>
                <a:gd name="connsiteX69" fmla="*/ 571436 w 3895714"/>
                <a:gd name="connsiteY69" fmla="*/ 2958275 h 3896752"/>
                <a:gd name="connsiteX70" fmla="*/ 571306 w 3895714"/>
                <a:gd name="connsiteY70" fmla="*/ 2958146 h 3896752"/>
                <a:gd name="connsiteX71" fmla="*/ 546114 w 3895714"/>
                <a:gd name="connsiteY71" fmla="*/ 2923863 h 3896752"/>
                <a:gd name="connsiteX72" fmla="*/ 518000 w 3895714"/>
                <a:gd name="connsiteY72" fmla="*/ 2885685 h 3896752"/>
                <a:gd name="connsiteX73" fmla="*/ 463006 w 3895714"/>
                <a:gd name="connsiteY73" fmla="*/ 2813809 h 3896752"/>
                <a:gd name="connsiteX74" fmla="*/ 419503 w 3895714"/>
                <a:gd name="connsiteY74" fmla="*/ 2758036 h 3896752"/>
                <a:gd name="connsiteX75" fmla="*/ 353731 w 3895714"/>
                <a:gd name="connsiteY75" fmla="*/ 2672979 h 3896752"/>
                <a:gd name="connsiteX76" fmla="*/ 301593 w 3895714"/>
                <a:gd name="connsiteY76" fmla="*/ 2602207 h 3896752"/>
                <a:gd name="connsiteX77" fmla="*/ 253351 w 3895714"/>
                <a:gd name="connsiteY77" fmla="*/ 2530072 h 3896752"/>
                <a:gd name="connsiteX78" fmla="*/ 209849 w 3895714"/>
                <a:gd name="connsiteY78" fmla="*/ 2455728 h 3896752"/>
                <a:gd name="connsiteX79" fmla="*/ 209719 w 3895714"/>
                <a:gd name="connsiteY79" fmla="*/ 2455469 h 3896752"/>
                <a:gd name="connsiteX80" fmla="*/ 209589 w 3895714"/>
                <a:gd name="connsiteY80" fmla="*/ 2455209 h 3896752"/>
                <a:gd name="connsiteX81" fmla="*/ 194916 w 3895714"/>
                <a:gd name="connsiteY81" fmla="*/ 2426770 h 3896752"/>
                <a:gd name="connsiteX82" fmla="*/ 190241 w 3895714"/>
                <a:gd name="connsiteY82" fmla="*/ 2417356 h 3896752"/>
                <a:gd name="connsiteX83" fmla="*/ 185111 w 3895714"/>
                <a:gd name="connsiteY83" fmla="*/ 2406188 h 3896752"/>
                <a:gd name="connsiteX84" fmla="*/ 172840 w 3895714"/>
                <a:gd name="connsiteY84" fmla="*/ 2378658 h 3896752"/>
                <a:gd name="connsiteX85" fmla="*/ 172710 w 3895714"/>
                <a:gd name="connsiteY85" fmla="*/ 2378398 h 3896752"/>
                <a:gd name="connsiteX86" fmla="*/ 172580 w 3895714"/>
                <a:gd name="connsiteY86" fmla="*/ 2378139 h 3896752"/>
                <a:gd name="connsiteX87" fmla="*/ 121871 w 3895714"/>
                <a:gd name="connsiteY87" fmla="*/ 2215298 h 3896752"/>
                <a:gd name="connsiteX88" fmla="*/ 105249 w 3895714"/>
                <a:gd name="connsiteY88" fmla="*/ 2044925 h 3896752"/>
                <a:gd name="connsiteX89" fmla="*/ 145245 w 3895714"/>
                <a:gd name="connsiteY89" fmla="*/ 1699376 h 3896752"/>
                <a:gd name="connsiteX90" fmla="*/ 194656 w 3895714"/>
                <a:gd name="connsiteY90" fmla="*/ 1532639 h 3896752"/>
                <a:gd name="connsiteX91" fmla="*/ 194786 w 3895714"/>
                <a:gd name="connsiteY91" fmla="*/ 1532379 h 3896752"/>
                <a:gd name="connsiteX92" fmla="*/ 194851 w 3895714"/>
                <a:gd name="connsiteY92" fmla="*/ 1532119 h 3896752"/>
                <a:gd name="connsiteX93" fmla="*/ 204330 w 3895714"/>
                <a:gd name="connsiteY93" fmla="*/ 1506473 h 3896752"/>
                <a:gd name="connsiteX94" fmla="*/ 210044 w 3895714"/>
                <a:gd name="connsiteY94" fmla="*/ 1491474 h 3896752"/>
                <a:gd name="connsiteX95" fmla="*/ 224848 w 3895714"/>
                <a:gd name="connsiteY95" fmla="*/ 1454530 h 3896752"/>
                <a:gd name="connsiteX96" fmla="*/ 226146 w 3895714"/>
                <a:gd name="connsiteY96" fmla="*/ 1451413 h 3896752"/>
                <a:gd name="connsiteX97" fmla="*/ 234587 w 3895714"/>
                <a:gd name="connsiteY97" fmla="*/ 1431545 h 3896752"/>
                <a:gd name="connsiteX98" fmla="*/ 243547 w 3895714"/>
                <a:gd name="connsiteY98" fmla="*/ 1411742 h 3896752"/>
                <a:gd name="connsiteX99" fmla="*/ 261792 w 3895714"/>
                <a:gd name="connsiteY99" fmla="*/ 1372655 h 3896752"/>
                <a:gd name="connsiteX100" fmla="*/ 261857 w 3895714"/>
                <a:gd name="connsiteY100" fmla="*/ 1372460 h 3896752"/>
                <a:gd name="connsiteX101" fmla="*/ 261922 w 3895714"/>
                <a:gd name="connsiteY101" fmla="*/ 1372265 h 3896752"/>
                <a:gd name="connsiteX102" fmla="*/ 345095 w 3895714"/>
                <a:gd name="connsiteY102" fmla="*/ 1220138 h 3896752"/>
                <a:gd name="connsiteX103" fmla="*/ 442813 w 3895714"/>
                <a:gd name="connsiteY103" fmla="*/ 1077619 h 3896752"/>
                <a:gd name="connsiteX104" fmla="*/ 672400 w 3895714"/>
                <a:gd name="connsiteY104" fmla="*/ 821476 h 3896752"/>
                <a:gd name="connsiteX105" fmla="*/ 801283 w 3895714"/>
                <a:gd name="connsiteY105" fmla="*/ 708371 h 3896752"/>
                <a:gd name="connsiteX106" fmla="*/ 834397 w 3895714"/>
                <a:gd name="connsiteY106" fmla="*/ 681945 h 3896752"/>
                <a:gd name="connsiteX107" fmla="*/ 840111 w 3895714"/>
                <a:gd name="connsiteY107" fmla="*/ 677465 h 3896752"/>
                <a:gd name="connsiteX108" fmla="*/ 868355 w 3895714"/>
                <a:gd name="connsiteY108" fmla="*/ 655843 h 3896752"/>
                <a:gd name="connsiteX109" fmla="*/ 868485 w 3895714"/>
                <a:gd name="connsiteY109" fmla="*/ 655714 h 3896752"/>
                <a:gd name="connsiteX110" fmla="*/ 868614 w 3895714"/>
                <a:gd name="connsiteY110" fmla="*/ 655584 h 3896752"/>
                <a:gd name="connsiteX111" fmla="*/ 937439 w 3895714"/>
                <a:gd name="connsiteY111" fmla="*/ 605264 h 3896752"/>
                <a:gd name="connsiteX112" fmla="*/ 1228578 w 3895714"/>
                <a:gd name="connsiteY112" fmla="*/ 430476 h 3896752"/>
                <a:gd name="connsiteX113" fmla="*/ 1382070 w 3895714"/>
                <a:gd name="connsiteY113" fmla="*/ 359315 h 3896752"/>
                <a:gd name="connsiteX114" fmla="*/ 1540171 w 3895714"/>
                <a:gd name="connsiteY114" fmla="*/ 300489 h 3896752"/>
                <a:gd name="connsiteX115" fmla="*/ 1702167 w 3895714"/>
                <a:gd name="connsiteY115" fmla="*/ 254390 h 3896752"/>
                <a:gd name="connsiteX116" fmla="*/ 1867151 w 3895714"/>
                <a:gd name="connsiteY116" fmla="*/ 222186 h 3896752"/>
                <a:gd name="connsiteX117" fmla="*/ 2129917 w 3895714"/>
                <a:gd name="connsiteY117" fmla="*/ 202642 h 3896752"/>
                <a:gd name="connsiteX118" fmla="*/ 2202767 w 3895714"/>
                <a:gd name="connsiteY118" fmla="*/ 204200 h 3896752"/>
                <a:gd name="connsiteX119" fmla="*/ 2369633 w 3895714"/>
                <a:gd name="connsiteY119" fmla="*/ 218744 h 3896752"/>
                <a:gd name="connsiteX120" fmla="*/ 2535071 w 3895714"/>
                <a:gd name="connsiteY120" fmla="*/ 251144 h 3896752"/>
                <a:gd name="connsiteX121" fmla="*/ 2851014 w 3895714"/>
                <a:gd name="connsiteY121" fmla="*/ 373534 h 3896752"/>
                <a:gd name="connsiteX122" fmla="*/ 2995869 w 3895714"/>
                <a:gd name="connsiteY122" fmla="*/ 463980 h 3896752"/>
                <a:gd name="connsiteX123" fmla="*/ 3128323 w 3895714"/>
                <a:gd name="connsiteY123" fmla="*/ 572475 h 3896752"/>
                <a:gd name="connsiteX124" fmla="*/ 3350899 w 3895714"/>
                <a:gd name="connsiteY124" fmla="*/ 834397 h 3896752"/>
                <a:gd name="connsiteX125" fmla="*/ 3439721 w 3895714"/>
                <a:gd name="connsiteY125" fmla="*/ 982759 h 3896752"/>
                <a:gd name="connsiteX126" fmla="*/ 3478678 w 3895714"/>
                <a:gd name="connsiteY126" fmla="*/ 1060284 h 3896752"/>
                <a:gd name="connsiteX127" fmla="*/ 3513674 w 3895714"/>
                <a:gd name="connsiteY127" fmla="*/ 1139496 h 3896752"/>
                <a:gd name="connsiteX128" fmla="*/ 3618599 w 3895714"/>
                <a:gd name="connsiteY128" fmla="*/ 1469918 h 3896752"/>
                <a:gd name="connsiteX129" fmla="*/ 3670801 w 3895714"/>
                <a:gd name="connsiteY129" fmla="*/ 1812936 h 3896752"/>
                <a:gd name="connsiteX130" fmla="*/ 3679372 w 3895714"/>
                <a:gd name="connsiteY130" fmla="*/ 1986165 h 3896752"/>
                <a:gd name="connsiteX131" fmla="*/ 3679762 w 3895714"/>
                <a:gd name="connsiteY131" fmla="*/ 2017266 h 3896752"/>
                <a:gd name="connsiteX132" fmla="*/ 3679827 w 3895714"/>
                <a:gd name="connsiteY132" fmla="*/ 2029667 h 3896752"/>
                <a:gd name="connsiteX133" fmla="*/ 3679632 w 3895714"/>
                <a:gd name="connsiteY133" fmla="*/ 2068884 h 3896752"/>
                <a:gd name="connsiteX134" fmla="*/ 3679567 w 3895714"/>
                <a:gd name="connsiteY134" fmla="*/ 2072065 h 3896752"/>
                <a:gd name="connsiteX135" fmla="*/ 3674697 w 3895714"/>
                <a:gd name="connsiteY135" fmla="*/ 2154200 h 3896752"/>
                <a:gd name="connsiteX136" fmla="*/ 3588667 w 3895714"/>
                <a:gd name="connsiteY136" fmla="*/ 2462286 h 3896752"/>
                <a:gd name="connsiteX137" fmla="*/ 3506338 w 3895714"/>
                <a:gd name="connsiteY137" fmla="*/ 2599870 h 3896752"/>
                <a:gd name="connsiteX138" fmla="*/ 3402257 w 3895714"/>
                <a:gd name="connsiteY138" fmla="*/ 2726221 h 3896752"/>
                <a:gd name="connsiteX139" fmla="*/ 3150594 w 3895714"/>
                <a:gd name="connsiteY139" fmla="*/ 2955289 h 3896752"/>
                <a:gd name="connsiteX140" fmla="*/ 2988922 w 3895714"/>
                <a:gd name="connsiteY140" fmla="*/ 3083068 h 3896752"/>
                <a:gd name="connsiteX141" fmla="*/ 2150759 w 3895714"/>
                <a:gd name="connsiteY141" fmla="*/ 176930 h 3896752"/>
                <a:gd name="connsiteX142" fmla="*/ 2163745 w 3895714"/>
                <a:gd name="connsiteY142" fmla="*/ 177060 h 3896752"/>
                <a:gd name="connsiteX143" fmla="*/ 2150759 w 3895714"/>
                <a:gd name="connsiteY143" fmla="*/ 176930 h 3896752"/>
                <a:gd name="connsiteX144" fmla="*/ 2123164 w 3895714"/>
                <a:gd name="connsiteY144" fmla="*/ 176800 h 3896752"/>
                <a:gd name="connsiteX145" fmla="*/ 2110373 w 3895714"/>
                <a:gd name="connsiteY145" fmla="*/ 176930 h 3896752"/>
                <a:gd name="connsiteX146" fmla="*/ 2123164 w 3895714"/>
                <a:gd name="connsiteY146" fmla="*/ 176800 h 3896752"/>
                <a:gd name="connsiteX147" fmla="*/ 2128034 w 3895714"/>
                <a:gd name="connsiteY147" fmla="*/ 30127 h 3896752"/>
                <a:gd name="connsiteX148" fmla="*/ 2147253 w 3895714"/>
                <a:gd name="connsiteY148" fmla="*/ 31555 h 3896752"/>
                <a:gd name="connsiteX149" fmla="*/ 2128034 w 3895714"/>
                <a:gd name="connsiteY149" fmla="*/ 30127 h 3896752"/>
                <a:gd name="connsiteX150" fmla="*/ 1901823 w 3895714"/>
                <a:gd name="connsiteY150" fmla="*/ 191344 h 3896752"/>
                <a:gd name="connsiteX151" fmla="*/ 1913640 w 3895714"/>
                <a:gd name="connsiteY151" fmla="*/ 189916 h 3896752"/>
                <a:gd name="connsiteX152" fmla="*/ 1901823 w 3895714"/>
                <a:gd name="connsiteY152" fmla="*/ 191344 h 3896752"/>
                <a:gd name="connsiteX153" fmla="*/ 1940975 w 3895714"/>
                <a:gd name="connsiteY153" fmla="*/ 186799 h 3896752"/>
                <a:gd name="connsiteX154" fmla="*/ 1953960 w 3895714"/>
                <a:gd name="connsiteY154" fmla="*/ 185436 h 3896752"/>
                <a:gd name="connsiteX155" fmla="*/ 1940975 w 3895714"/>
                <a:gd name="connsiteY155" fmla="*/ 186799 h 3896752"/>
                <a:gd name="connsiteX156" fmla="*/ 1982594 w 3895714"/>
                <a:gd name="connsiteY156" fmla="*/ 182904 h 3896752"/>
                <a:gd name="connsiteX157" fmla="*/ 1992918 w 3895714"/>
                <a:gd name="connsiteY157" fmla="*/ 182060 h 3896752"/>
                <a:gd name="connsiteX158" fmla="*/ 1982594 w 3895714"/>
                <a:gd name="connsiteY158" fmla="*/ 182904 h 3896752"/>
                <a:gd name="connsiteX159" fmla="*/ 2031485 w 3895714"/>
                <a:gd name="connsiteY159" fmla="*/ 179463 h 3896752"/>
                <a:gd name="connsiteX160" fmla="*/ 2039276 w 3895714"/>
                <a:gd name="connsiteY160" fmla="*/ 179073 h 3896752"/>
                <a:gd name="connsiteX161" fmla="*/ 2031485 w 3895714"/>
                <a:gd name="connsiteY161" fmla="*/ 179463 h 3896752"/>
                <a:gd name="connsiteX162" fmla="*/ 2070377 w 3895714"/>
                <a:gd name="connsiteY162" fmla="*/ 177774 h 3896752"/>
                <a:gd name="connsiteX163" fmla="*/ 2083233 w 3895714"/>
                <a:gd name="connsiteY163" fmla="*/ 177385 h 3896752"/>
                <a:gd name="connsiteX164" fmla="*/ 2070377 w 3895714"/>
                <a:gd name="connsiteY164" fmla="*/ 177774 h 3896752"/>
                <a:gd name="connsiteX165" fmla="*/ 1879228 w 3895714"/>
                <a:gd name="connsiteY165" fmla="*/ 3663854 h 3896752"/>
                <a:gd name="connsiteX166" fmla="*/ 1857022 w 3895714"/>
                <a:gd name="connsiteY166" fmla="*/ 3664179 h 3896752"/>
                <a:gd name="connsiteX167" fmla="*/ 1879228 w 3895714"/>
                <a:gd name="connsiteY167" fmla="*/ 3663854 h 3896752"/>
                <a:gd name="connsiteX168" fmla="*/ 2186729 w 3895714"/>
                <a:gd name="connsiteY168" fmla="*/ 35191 h 3896752"/>
                <a:gd name="connsiteX169" fmla="*/ 2215428 w 3895714"/>
                <a:gd name="connsiteY169" fmla="*/ 38438 h 3896752"/>
                <a:gd name="connsiteX170" fmla="*/ 2186729 w 3895714"/>
                <a:gd name="connsiteY170" fmla="*/ 35191 h 3896752"/>
                <a:gd name="connsiteX171" fmla="*/ 2157706 w 3895714"/>
                <a:gd name="connsiteY171" fmla="*/ 32399 h 3896752"/>
                <a:gd name="connsiteX172" fmla="*/ 2177574 w 3895714"/>
                <a:gd name="connsiteY172" fmla="*/ 34282 h 3896752"/>
                <a:gd name="connsiteX173" fmla="*/ 2157706 w 3895714"/>
                <a:gd name="connsiteY173" fmla="*/ 32399 h 3896752"/>
                <a:gd name="connsiteX174" fmla="*/ 2009604 w 3895714"/>
                <a:gd name="connsiteY174" fmla="*/ 25971 h 3896752"/>
                <a:gd name="connsiteX175" fmla="*/ 2020382 w 3895714"/>
                <a:gd name="connsiteY175" fmla="*/ 26036 h 3896752"/>
                <a:gd name="connsiteX176" fmla="*/ 2004540 w 3895714"/>
                <a:gd name="connsiteY176" fmla="*/ 26036 h 3896752"/>
                <a:gd name="connsiteX177" fmla="*/ 2009604 w 3895714"/>
                <a:gd name="connsiteY177" fmla="*/ 25971 h 3896752"/>
                <a:gd name="connsiteX178" fmla="*/ 2117840 w 3895714"/>
                <a:gd name="connsiteY178" fmla="*/ 29413 h 3896752"/>
                <a:gd name="connsiteX179" fmla="*/ 2096024 w 3895714"/>
                <a:gd name="connsiteY179" fmla="*/ 28179 h 3896752"/>
                <a:gd name="connsiteX180" fmla="*/ 2117840 w 3895714"/>
                <a:gd name="connsiteY180" fmla="*/ 29413 h 3896752"/>
                <a:gd name="connsiteX181" fmla="*/ 2088752 w 3895714"/>
                <a:gd name="connsiteY181" fmla="*/ 27789 h 3896752"/>
                <a:gd name="connsiteX182" fmla="*/ 2059794 w 3895714"/>
                <a:gd name="connsiteY182" fmla="*/ 26686 h 3896752"/>
                <a:gd name="connsiteX183" fmla="*/ 2088752 w 3895714"/>
                <a:gd name="connsiteY183" fmla="*/ 27789 h 3896752"/>
                <a:gd name="connsiteX184" fmla="*/ 2052717 w 3895714"/>
                <a:gd name="connsiteY184" fmla="*/ 26556 h 3896752"/>
                <a:gd name="connsiteX185" fmla="*/ 2030641 w 3895714"/>
                <a:gd name="connsiteY185" fmla="*/ 26101 h 3896752"/>
                <a:gd name="connsiteX186" fmla="*/ 2052717 w 3895714"/>
                <a:gd name="connsiteY186" fmla="*/ 26556 h 3896752"/>
                <a:gd name="connsiteX187" fmla="*/ 1836959 w 3895714"/>
                <a:gd name="connsiteY187" fmla="*/ 3870067 h 3896752"/>
                <a:gd name="connsiteX188" fmla="*/ 1857022 w 3895714"/>
                <a:gd name="connsiteY188" fmla="*/ 3870522 h 3896752"/>
                <a:gd name="connsiteX189" fmla="*/ 1836959 w 3895714"/>
                <a:gd name="connsiteY189" fmla="*/ 3870067 h 3896752"/>
                <a:gd name="connsiteX190" fmla="*/ 1874747 w 3895714"/>
                <a:gd name="connsiteY190" fmla="*/ 3870717 h 3896752"/>
                <a:gd name="connsiteX191" fmla="*/ 1863969 w 3895714"/>
                <a:gd name="connsiteY191" fmla="*/ 3870587 h 3896752"/>
                <a:gd name="connsiteX192" fmla="*/ 1884227 w 3895714"/>
                <a:gd name="connsiteY192" fmla="*/ 3870652 h 3896752"/>
                <a:gd name="connsiteX193" fmla="*/ 1874747 w 3895714"/>
                <a:gd name="connsiteY193" fmla="*/ 3870717 h 389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3895714" h="3896752">
                  <a:moveTo>
                    <a:pt x="3635675" y="975357"/>
                  </a:moveTo>
                  <a:cubicBezTo>
                    <a:pt x="3470757" y="689866"/>
                    <a:pt x="3234222" y="448981"/>
                    <a:pt x="2951718" y="278738"/>
                  </a:cubicBezTo>
                  <a:cubicBezTo>
                    <a:pt x="2942498" y="272635"/>
                    <a:pt x="2931785" y="265558"/>
                    <a:pt x="2920942" y="258805"/>
                  </a:cubicBezTo>
                  <a:cubicBezTo>
                    <a:pt x="2814524" y="192059"/>
                    <a:pt x="2701353" y="137519"/>
                    <a:pt x="2584417" y="96808"/>
                  </a:cubicBezTo>
                  <a:cubicBezTo>
                    <a:pt x="2469623" y="56683"/>
                    <a:pt x="2346583" y="28374"/>
                    <a:pt x="2218609" y="12661"/>
                  </a:cubicBezTo>
                  <a:cubicBezTo>
                    <a:pt x="2149785" y="4220"/>
                    <a:pt x="2079467" y="0"/>
                    <a:pt x="2009604" y="0"/>
                  </a:cubicBezTo>
                  <a:cubicBezTo>
                    <a:pt x="1994281" y="0"/>
                    <a:pt x="1978763" y="195"/>
                    <a:pt x="1963440" y="584"/>
                  </a:cubicBezTo>
                  <a:cubicBezTo>
                    <a:pt x="1961427" y="584"/>
                    <a:pt x="1959414" y="519"/>
                    <a:pt x="1957467" y="519"/>
                  </a:cubicBezTo>
                  <a:cubicBezTo>
                    <a:pt x="1954285" y="454"/>
                    <a:pt x="1951038" y="390"/>
                    <a:pt x="1947857" y="390"/>
                  </a:cubicBezTo>
                  <a:cubicBezTo>
                    <a:pt x="1684896" y="390"/>
                    <a:pt x="1429792" y="51878"/>
                    <a:pt x="1189686" y="153491"/>
                  </a:cubicBezTo>
                  <a:cubicBezTo>
                    <a:pt x="957761" y="251598"/>
                    <a:pt x="749406" y="392039"/>
                    <a:pt x="570527" y="570917"/>
                  </a:cubicBezTo>
                  <a:cubicBezTo>
                    <a:pt x="391649" y="749795"/>
                    <a:pt x="251209" y="958086"/>
                    <a:pt x="153102" y="1190076"/>
                  </a:cubicBezTo>
                  <a:cubicBezTo>
                    <a:pt x="51488" y="1430247"/>
                    <a:pt x="0" y="1685351"/>
                    <a:pt x="0" y="1948247"/>
                  </a:cubicBezTo>
                  <a:cubicBezTo>
                    <a:pt x="0" y="2294121"/>
                    <a:pt x="91809" y="2633763"/>
                    <a:pt x="265558" y="2930616"/>
                  </a:cubicBezTo>
                  <a:cubicBezTo>
                    <a:pt x="433918" y="3218314"/>
                    <a:pt x="674868" y="3459654"/>
                    <a:pt x="962241" y="3628598"/>
                  </a:cubicBezTo>
                  <a:cubicBezTo>
                    <a:pt x="1004445" y="3658984"/>
                    <a:pt x="1049116" y="3687358"/>
                    <a:pt x="1094891" y="3712940"/>
                  </a:cubicBezTo>
                  <a:cubicBezTo>
                    <a:pt x="1152937" y="3744690"/>
                    <a:pt x="1212411" y="3772090"/>
                    <a:pt x="1271691" y="3794490"/>
                  </a:cubicBezTo>
                  <a:cubicBezTo>
                    <a:pt x="1331555" y="3817086"/>
                    <a:pt x="1394016" y="3835980"/>
                    <a:pt x="1457322" y="3850589"/>
                  </a:cubicBezTo>
                  <a:cubicBezTo>
                    <a:pt x="1516602" y="3864289"/>
                    <a:pt x="1578543" y="3874872"/>
                    <a:pt x="1646589" y="3882988"/>
                  </a:cubicBezTo>
                  <a:cubicBezTo>
                    <a:pt x="1674313" y="3886494"/>
                    <a:pt x="1702427" y="3888832"/>
                    <a:pt x="1729632" y="3891104"/>
                  </a:cubicBezTo>
                  <a:lnTo>
                    <a:pt x="1741190" y="3892078"/>
                  </a:lnTo>
                  <a:lnTo>
                    <a:pt x="1741579" y="3892143"/>
                  </a:lnTo>
                  <a:lnTo>
                    <a:pt x="1741969" y="3892143"/>
                  </a:lnTo>
                  <a:lnTo>
                    <a:pt x="1754500" y="3892792"/>
                  </a:lnTo>
                  <a:cubicBezTo>
                    <a:pt x="1781380" y="3894221"/>
                    <a:pt x="1809105" y="3895779"/>
                    <a:pt x="1836634" y="3896104"/>
                  </a:cubicBezTo>
                  <a:lnTo>
                    <a:pt x="1845075" y="3896299"/>
                  </a:lnTo>
                  <a:cubicBezTo>
                    <a:pt x="1854685" y="3896558"/>
                    <a:pt x="1864619" y="3896753"/>
                    <a:pt x="1874747" y="3896753"/>
                  </a:cubicBezTo>
                  <a:cubicBezTo>
                    <a:pt x="1877994" y="3896753"/>
                    <a:pt x="1881305" y="3896753"/>
                    <a:pt x="1884617" y="3896688"/>
                  </a:cubicBezTo>
                  <a:lnTo>
                    <a:pt x="1908381" y="3896558"/>
                  </a:lnTo>
                  <a:lnTo>
                    <a:pt x="1908770" y="3896558"/>
                  </a:lnTo>
                  <a:lnTo>
                    <a:pt x="1909160" y="3896558"/>
                  </a:lnTo>
                  <a:lnTo>
                    <a:pt x="1925327" y="3895974"/>
                  </a:lnTo>
                  <a:cubicBezTo>
                    <a:pt x="1927794" y="3895974"/>
                    <a:pt x="1930261" y="3896039"/>
                    <a:pt x="1932729" y="3896104"/>
                  </a:cubicBezTo>
                  <a:cubicBezTo>
                    <a:pt x="1937793" y="3896169"/>
                    <a:pt x="1942793" y="3896299"/>
                    <a:pt x="1947857" y="3896299"/>
                  </a:cubicBezTo>
                  <a:cubicBezTo>
                    <a:pt x="2210818" y="3896299"/>
                    <a:pt x="2465922" y="3844810"/>
                    <a:pt x="2706028" y="3743197"/>
                  </a:cubicBezTo>
                  <a:cubicBezTo>
                    <a:pt x="2937953" y="3645090"/>
                    <a:pt x="3146309" y="3504649"/>
                    <a:pt x="3325187" y="3325771"/>
                  </a:cubicBezTo>
                  <a:cubicBezTo>
                    <a:pt x="3504065" y="3146893"/>
                    <a:pt x="3644505" y="2938602"/>
                    <a:pt x="3742612" y="2706612"/>
                  </a:cubicBezTo>
                  <a:cubicBezTo>
                    <a:pt x="3844226" y="2466312"/>
                    <a:pt x="3895714" y="2211207"/>
                    <a:pt x="3895714" y="1948247"/>
                  </a:cubicBezTo>
                  <a:cubicBezTo>
                    <a:pt x="3895714" y="1606268"/>
                    <a:pt x="3805788" y="1269808"/>
                    <a:pt x="3635675" y="975357"/>
                  </a:cubicBezTo>
                  <a:close/>
                  <a:moveTo>
                    <a:pt x="2988922" y="3083068"/>
                  </a:moveTo>
                  <a:cubicBezTo>
                    <a:pt x="2950419" y="3113065"/>
                    <a:pt x="2910553" y="3144036"/>
                    <a:pt x="2871271" y="3175202"/>
                  </a:cubicBezTo>
                  <a:lnTo>
                    <a:pt x="2801473" y="3231040"/>
                  </a:lnTo>
                  <a:cubicBezTo>
                    <a:pt x="2779722" y="3248246"/>
                    <a:pt x="2756283" y="3266751"/>
                    <a:pt x="2733038" y="3284412"/>
                  </a:cubicBezTo>
                  <a:cubicBezTo>
                    <a:pt x="2680056" y="3324797"/>
                    <a:pt x="2635970" y="3356807"/>
                    <a:pt x="2594416" y="3385116"/>
                  </a:cubicBezTo>
                  <a:cubicBezTo>
                    <a:pt x="2543901" y="3419528"/>
                    <a:pt x="2497542" y="3448486"/>
                    <a:pt x="2452612" y="3473678"/>
                  </a:cubicBezTo>
                  <a:cubicBezTo>
                    <a:pt x="2400409" y="3503156"/>
                    <a:pt x="2352622" y="3526855"/>
                    <a:pt x="2306458" y="3546139"/>
                  </a:cubicBezTo>
                  <a:cubicBezTo>
                    <a:pt x="2205818" y="3588667"/>
                    <a:pt x="2102257" y="3616651"/>
                    <a:pt x="1998696" y="3629312"/>
                  </a:cubicBezTo>
                  <a:cubicBezTo>
                    <a:pt x="1966816" y="3633078"/>
                    <a:pt x="1942208" y="3635221"/>
                    <a:pt x="1919094" y="3636259"/>
                  </a:cubicBezTo>
                  <a:lnTo>
                    <a:pt x="1898771" y="3637299"/>
                  </a:lnTo>
                  <a:lnTo>
                    <a:pt x="1878578" y="3637818"/>
                  </a:lnTo>
                  <a:lnTo>
                    <a:pt x="1878383" y="3637818"/>
                  </a:lnTo>
                  <a:lnTo>
                    <a:pt x="1878189" y="3637818"/>
                  </a:lnTo>
                  <a:cubicBezTo>
                    <a:pt x="1872215" y="3638078"/>
                    <a:pt x="1865592" y="3638143"/>
                    <a:pt x="1856697" y="3638143"/>
                  </a:cubicBezTo>
                  <a:cubicBezTo>
                    <a:pt x="1852997" y="3638143"/>
                    <a:pt x="1849360" y="3638143"/>
                    <a:pt x="1845660" y="3638078"/>
                  </a:cubicBezTo>
                  <a:lnTo>
                    <a:pt x="1837284" y="3638078"/>
                  </a:lnTo>
                  <a:cubicBezTo>
                    <a:pt x="1777549" y="3637948"/>
                    <a:pt x="1723009" y="3635610"/>
                    <a:pt x="1670482" y="3630806"/>
                  </a:cubicBezTo>
                  <a:cubicBezTo>
                    <a:pt x="1643017" y="3628338"/>
                    <a:pt x="1615877" y="3625286"/>
                    <a:pt x="1589906" y="3621651"/>
                  </a:cubicBezTo>
                  <a:cubicBezTo>
                    <a:pt x="1562246" y="3617755"/>
                    <a:pt x="1535171" y="3613210"/>
                    <a:pt x="1509654" y="3608146"/>
                  </a:cubicBezTo>
                  <a:cubicBezTo>
                    <a:pt x="1454205" y="3596913"/>
                    <a:pt x="1400964" y="3583083"/>
                    <a:pt x="1351488" y="3567176"/>
                  </a:cubicBezTo>
                  <a:cubicBezTo>
                    <a:pt x="1297727" y="3549905"/>
                    <a:pt x="1246758" y="3529971"/>
                    <a:pt x="1200010" y="3507961"/>
                  </a:cubicBezTo>
                  <a:lnTo>
                    <a:pt x="1199880" y="3507896"/>
                  </a:lnTo>
                  <a:lnTo>
                    <a:pt x="1199750" y="3507831"/>
                  </a:lnTo>
                  <a:cubicBezTo>
                    <a:pt x="1153781" y="3486859"/>
                    <a:pt x="1106902" y="3461212"/>
                    <a:pt x="1056258" y="3429462"/>
                  </a:cubicBezTo>
                  <a:cubicBezTo>
                    <a:pt x="966786" y="3372909"/>
                    <a:pt x="879068" y="3302462"/>
                    <a:pt x="795700" y="3220197"/>
                  </a:cubicBezTo>
                  <a:cubicBezTo>
                    <a:pt x="756548" y="3181370"/>
                    <a:pt x="717331" y="3139037"/>
                    <a:pt x="679218" y="3094366"/>
                  </a:cubicBezTo>
                  <a:cubicBezTo>
                    <a:pt x="661882" y="3074303"/>
                    <a:pt x="644935" y="3053201"/>
                    <a:pt x="628444" y="3032814"/>
                  </a:cubicBezTo>
                  <a:lnTo>
                    <a:pt x="624158" y="3027489"/>
                  </a:lnTo>
                  <a:lnTo>
                    <a:pt x="615653" y="3016516"/>
                  </a:lnTo>
                  <a:cubicBezTo>
                    <a:pt x="600979" y="2997557"/>
                    <a:pt x="585786" y="2977949"/>
                    <a:pt x="571566" y="2958405"/>
                  </a:cubicBezTo>
                  <a:lnTo>
                    <a:pt x="571436" y="2958275"/>
                  </a:lnTo>
                  <a:lnTo>
                    <a:pt x="571306" y="2958146"/>
                  </a:lnTo>
                  <a:cubicBezTo>
                    <a:pt x="563061" y="2947173"/>
                    <a:pt x="554815" y="2935810"/>
                    <a:pt x="546114" y="2923863"/>
                  </a:cubicBezTo>
                  <a:cubicBezTo>
                    <a:pt x="536959" y="2911267"/>
                    <a:pt x="527480" y="2898217"/>
                    <a:pt x="518000" y="2885685"/>
                  </a:cubicBezTo>
                  <a:cubicBezTo>
                    <a:pt x="498067" y="2859130"/>
                    <a:pt x="478134" y="2833353"/>
                    <a:pt x="463006" y="2813809"/>
                  </a:cubicBezTo>
                  <a:cubicBezTo>
                    <a:pt x="448591" y="2795110"/>
                    <a:pt x="433788" y="2776281"/>
                    <a:pt x="419503" y="2758036"/>
                  </a:cubicBezTo>
                  <a:cubicBezTo>
                    <a:pt x="397752" y="2730246"/>
                    <a:pt x="375222" y="2701483"/>
                    <a:pt x="353731" y="2672979"/>
                  </a:cubicBezTo>
                  <a:cubicBezTo>
                    <a:pt x="336849" y="2650514"/>
                    <a:pt x="318929" y="2626620"/>
                    <a:pt x="301593" y="2602207"/>
                  </a:cubicBezTo>
                  <a:cubicBezTo>
                    <a:pt x="283153" y="2575651"/>
                    <a:pt x="267765" y="2553121"/>
                    <a:pt x="253351" y="2530072"/>
                  </a:cubicBezTo>
                  <a:cubicBezTo>
                    <a:pt x="234847" y="2500789"/>
                    <a:pt x="221471" y="2477869"/>
                    <a:pt x="209849" y="2455728"/>
                  </a:cubicBezTo>
                  <a:lnTo>
                    <a:pt x="209719" y="2455469"/>
                  </a:lnTo>
                  <a:lnTo>
                    <a:pt x="209589" y="2455209"/>
                  </a:lnTo>
                  <a:cubicBezTo>
                    <a:pt x="204525" y="2445989"/>
                    <a:pt x="199850" y="2436639"/>
                    <a:pt x="194916" y="2426770"/>
                  </a:cubicBezTo>
                  <a:cubicBezTo>
                    <a:pt x="193357" y="2423654"/>
                    <a:pt x="191799" y="2420537"/>
                    <a:pt x="190241" y="2417356"/>
                  </a:cubicBezTo>
                  <a:cubicBezTo>
                    <a:pt x="188553" y="2413590"/>
                    <a:pt x="186799" y="2409889"/>
                    <a:pt x="185111" y="2406188"/>
                  </a:cubicBezTo>
                  <a:cubicBezTo>
                    <a:pt x="180696" y="2396708"/>
                    <a:pt x="176541" y="2387748"/>
                    <a:pt x="172840" y="2378658"/>
                  </a:cubicBezTo>
                  <a:lnTo>
                    <a:pt x="172710" y="2378398"/>
                  </a:lnTo>
                  <a:lnTo>
                    <a:pt x="172580" y="2378139"/>
                  </a:lnTo>
                  <a:cubicBezTo>
                    <a:pt x="150764" y="2327624"/>
                    <a:pt x="133753" y="2272825"/>
                    <a:pt x="121871" y="2215298"/>
                  </a:cubicBezTo>
                  <a:cubicBezTo>
                    <a:pt x="111223" y="2160953"/>
                    <a:pt x="105639" y="2103491"/>
                    <a:pt x="105249" y="2044925"/>
                  </a:cubicBezTo>
                  <a:cubicBezTo>
                    <a:pt x="105184" y="1929158"/>
                    <a:pt x="118689" y="1812871"/>
                    <a:pt x="145245" y="1699376"/>
                  </a:cubicBezTo>
                  <a:cubicBezTo>
                    <a:pt x="157971" y="1644251"/>
                    <a:pt x="174593" y="1588153"/>
                    <a:pt x="194656" y="1532639"/>
                  </a:cubicBezTo>
                  <a:lnTo>
                    <a:pt x="194786" y="1532379"/>
                  </a:lnTo>
                  <a:lnTo>
                    <a:pt x="194851" y="1532119"/>
                  </a:lnTo>
                  <a:cubicBezTo>
                    <a:pt x="197707" y="1523679"/>
                    <a:pt x="200889" y="1515303"/>
                    <a:pt x="204330" y="1506473"/>
                  </a:cubicBezTo>
                  <a:cubicBezTo>
                    <a:pt x="206278" y="1501473"/>
                    <a:pt x="208161" y="1496474"/>
                    <a:pt x="210044" y="1491474"/>
                  </a:cubicBezTo>
                  <a:cubicBezTo>
                    <a:pt x="214589" y="1479203"/>
                    <a:pt x="219588" y="1467191"/>
                    <a:pt x="224848" y="1454530"/>
                  </a:cubicBezTo>
                  <a:lnTo>
                    <a:pt x="226146" y="1451413"/>
                  </a:lnTo>
                  <a:lnTo>
                    <a:pt x="234587" y="1431545"/>
                  </a:lnTo>
                  <a:lnTo>
                    <a:pt x="243547" y="1411742"/>
                  </a:lnTo>
                  <a:cubicBezTo>
                    <a:pt x="248806" y="1399990"/>
                    <a:pt x="255039" y="1386225"/>
                    <a:pt x="261792" y="1372655"/>
                  </a:cubicBezTo>
                  <a:lnTo>
                    <a:pt x="261857" y="1372460"/>
                  </a:lnTo>
                  <a:lnTo>
                    <a:pt x="261922" y="1372265"/>
                  </a:lnTo>
                  <a:cubicBezTo>
                    <a:pt x="284777" y="1324478"/>
                    <a:pt x="311982" y="1274743"/>
                    <a:pt x="345095" y="1220138"/>
                  </a:cubicBezTo>
                  <a:cubicBezTo>
                    <a:pt x="374638" y="1172480"/>
                    <a:pt x="407557" y="1124498"/>
                    <a:pt x="442813" y="1077619"/>
                  </a:cubicBezTo>
                  <a:cubicBezTo>
                    <a:pt x="510923" y="987109"/>
                    <a:pt x="588123" y="900949"/>
                    <a:pt x="672400" y="821476"/>
                  </a:cubicBezTo>
                  <a:cubicBezTo>
                    <a:pt x="711098" y="784727"/>
                    <a:pt x="753236" y="747717"/>
                    <a:pt x="801283" y="708371"/>
                  </a:cubicBezTo>
                  <a:cubicBezTo>
                    <a:pt x="810958" y="700449"/>
                    <a:pt x="822385" y="691100"/>
                    <a:pt x="834397" y="681945"/>
                  </a:cubicBezTo>
                  <a:lnTo>
                    <a:pt x="840111" y="677465"/>
                  </a:lnTo>
                  <a:cubicBezTo>
                    <a:pt x="849331" y="670258"/>
                    <a:pt x="858875" y="662856"/>
                    <a:pt x="868355" y="655843"/>
                  </a:cubicBezTo>
                  <a:lnTo>
                    <a:pt x="868485" y="655714"/>
                  </a:lnTo>
                  <a:lnTo>
                    <a:pt x="868614" y="655584"/>
                  </a:lnTo>
                  <a:cubicBezTo>
                    <a:pt x="893417" y="636560"/>
                    <a:pt x="918415" y="618704"/>
                    <a:pt x="937439" y="605264"/>
                  </a:cubicBezTo>
                  <a:cubicBezTo>
                    <a:pt x="1029702" y="540595"/>
                    <a:pt x="1127679" y="481835"/>
                    <a:pt x="1228578" y="430476"/>
                  </a:cubicBezTo>
                  <a:cubicBezTo>
                    <a:pt x="1278768" y="404959"/>
                    <a:pt x="1330386" y="381001"/>
                    <a:pt x="1382070" y="359315"/>
                  </a:cubicBezTo>
                  <a:cubicBezTo>
                    <a:pt x="1433558" y="337823"/>
                    <a:pt x="1486734" y="318020"/>
                    <a:pt x="1540171" y="300489"/>
                  </a:cubicBezTo>
                  <a:cubicBezTo>
                    <a:pt x="1591269" y="283673"/>
                    <a:pt x="1645809" y="268155"/>
                    <a:pt x="1702167" y="254390"/>
                  </a:cubicBezTo>
                  <a:cubicBezTo>
                    <a:pt x="1754565" y="241794"/>
                    <a:pt x="1810079" y="230951"/>
                    <a:pt x="1867151" y="222186"/>
                  </a:cubicBezTo>
                  <a:cubicBezTo>
                    <a:pt x="1954869" y="209200"/>
                    <a:pt x="2043367" y="202642"/>
                    <a:pt x="2129917" y="202642"/>
                  </a:cubicBezTo>
                  <a:cubicBezTo>
                    <a:pt x="2154135" y="202642"/>
                    <a:pt x="2178613" y="203161"/>
                    <a:pt x="2202767" y="204200"/>
                  </a:cubicBezTo>
                  <a:cubicBezTo>
                    <a:pt x="2258930" y="206278"/>
                    <a:pt x="2315028" y="211148"/>
                    <a:pt x="2369633" y="218744"/>
                  </a:cubicBezTo>
                  <a:cubicBezTo>
                    <a:pt x="2425796" y="226601"/>
                    <a:pt x="2481440" y="237509"/>
                    <a:pt x="2535071" y="251144"/>
                  </a:cubicBezTo>
                  <a:cubicBezTo>
                    <a:pt x="2647333" y="279647"/>
                    <a:pt x="2753621" y="320812"/>
                    <a:pt x="2851014" y="373534"/>
                  </a:cubicBezTo>
                  <a:cubicBezTo>
                    <a:pt x="2898606" y="398986"/>
                    <a:pt x="2947303" y="429373"/>
                    <a:pt x="2995869" y="463980"/>
                  </a:cubicBezTo>
                  <a:cubicBezTo>
                    <a:pt x="3041579" y="496963"/>
                    <a:pt x="3086185" y="533518"/>
                    <a:pt x="3128323" y="572475"/>
                  </a:cubicBezTo>
                  <a:cubicBezTo>
                    <a:pt x="3211757" y="650195"/>
                    <a:pt x="3286684" y="738368"/>
                    <a:pt x="3350899" y="834397"/>
                  </a:cubicBezTo>
                  <a:cubicBezTo>
                    <a:pt x="3383558" y="883029"/>
                    <a:pt x="3413425" y="932959"/>
                    <a:pt x="3439721" y="982759"/>
                  </a:cubicBezTo>
                  <a:cubicBezTo>
                    <a:pt x="3453745" y="1009315"/>
                    <a:pt x="3466861" y="1035351"/>
                    <a:pt x="3478678" y="1060284"/>
                  </a:cubicBezTo>
                  <a:cubicBezTo>
                    <a:pt x="3490755" y="1086060"/>
                    <a:pt x="3502572" y="1112746"/>
                    <a:pt x="3513674" y="1139496"/>
                  </a:cubicBezTo>
                  <a:cubicBezTo>
                    <a:pt x="3556462" y="1242084"/>
                    <a:pt x="3591784" y="1353241"/>
                    <a:pt x="3618599" y="1469918"/>
                  </a:cubicBezTo>
                  <a:cubicBezTo>
                    <a:pt x="3643077" y="1576660"/>
                    <a:pt x="3660608" y="1692039"/>
                    <a:pt x="3670801" y="1812936"/>
                  </a:cubicBezTo>
                  <a:cubicBezTo>
                    <a:pt x="3675347" y="1868644"/>
                    <a:pt x="3678268" y="1926950"/>
                    <a:pt x="3679372" y="1986165"/>
                  </a:cubicBezTo>
                  <a:cubicBezTo>
                    <a:pt x="3679697" y="1996618"/>
                    <a:pt x="3679762" y="2007072"/>
                    <a:pt x="3679762" y="2017266"/>
                  </a:cubicBezTo>
                  <a:cubicBezTo>
                    <a:pt x="3679762" y="2021421"/>
                    <a:pt x="3679827" y="2025512"/>
                    <a:pt x="3679827" y="2029667"/>
                  </a:cubicBezTo>
                  <a:cubicBezTo>
                    <a:pt x="3680022" y="2043107"/>
                    <a:pt x="3679827" y="2056158"/>
                    <a:pt x="3679632" y="2068884"/>
                  </a:cubicBezTo>
                  <a:lnTo>
                    <a:pt x="3679567" y="2072065"/>
                  </a:lnTo>
                  <a:cubicBezTo>
                    <a:pt x="3678853" y="2100374"/>
                    <a:pt x="3677229" y="2128099"/>
                    <a:pt x="3674697" y="2154200"/>
                  </a:cubicBezTo>
                  <a:cubicBezTo>
                    <a:pt x="3663919" y="2264189"/>
                    <a:pt x="3634961" y="2367880"/>
                    <a:pt x="3588667" y="2462286"/>
                  </a:cubicBezTo>
                  <a:cubicBezTo>
                    <a:pt x="3566526" y="2507996"/>
                    <a:pt x="3539646" y="2552926"/>
                    <a:pt x="3506338" y="2599870"/>
                  </a:cubicBezTo>
                  <a:cubicBezTo>
                    <a:pt x="3476795" y="2641164"/>
                    <a:pt x="3442707" y="2682524"/>
                    <a:pt x="3402257" y="2726221"/>
                  </a:cubicBezTo>
                  <a:cubicBezTo>
                    <a:pt x="3335835" y="2797512"/>
                    <a:pt x="3258181" y="2868220"/>
                    <a:pt x="3150594" y="2955289"/>
                  </a:cubicBezTo>
                  <a:cubicBezTo>
                    <a:pt x="3098067" y="2998142"/>
                    <a:pt x="3042553" y="3041319"/>
                    <a:pt x="2988922" y="3083068"/>
                  </a:cubicBezTo>
                  <a:close/>
                  <a:moveTo>
                    <a:pt x="2150759" y="176930"/>
                  </a:moveTo>
                  <a:cubicBezTo>
                    <a:pt x="2155109" y="176995"/>
                    <a:pt x="2159459" y="176995"/>
                    <a:pt x="2163745" y="177060"/>
                  </a:cubicBezTo>
                  <a:cubicBezTo>
                    <a:pt x="2159459" y="176995"/>
                    <a:pt x="2155109" y="176995"/>
                    <a:pt x="2150759" y="176930"/>
                  </a:cubicBezTo>
                  <a:close/>
                  <a:moveTo>
                    <a:pt x="2123164" y="176800"/>
                  </a:moveTo>
                  <a:cubicBezTo>
                    <a:pt x="2118879" y="176800"/>
                    <a:pt x="2114659" y="176865"/>
                    <a:pt x="2110373" y="176930"/>
                  </a:cubicBezTo>
                  <a:cubicBezTo>
                    <a:pt x="2114659" y="176865"/>
                    <a:pt x="2118879" y="176800"/>
                    <a:pt x="2123164" y="176800"/>
                  </a:cubicBezTo>
                  <a:close/>
                  <a:moveTo>
                    <a:pt x="2128034" y="30127"/>
                  </a:moveTo>
                  <a:cubicBezTo>
                    <a:pt x="2134462" y="30581"/>
                    <a:pt x="2140825" y="31036"/>
                    <a:pt x="2147253" y="31555"/>
                  </a:cubicBezTo>
                  <a:cubicBezTo>
                    <a:pt x="2140825" y="31036"/>
                    <a:pt x="2134397" y="30581"/>
                    <a:pt x="2128034" y="30127"/>
                  </a:cubicBezTo>
                  <a:close/>
                  <a:moveTo>
                    <a:pt x="1901823" y="191344"/>
                  </a:moveTo>
                  <a:cubicBezTo>
                    <a:pt x="1905783" y="190825"/>
                    <a:pt x="1909744" y="190371"/>
                    <a:pt x="1913640" y="189916"/>
                  </a:cubicBezTo>
                  <a:cubicBezTo>
                    <a:pt x="1909744" y="190371"/>
                    <a:pt x="1905783" y="190825"/>
                    <a:pt x="1901823" y="191344"/>
                  </a:cubicBezTo>
                  <a:close/>
                  <a:moveTo>
                    <a:pt x="1940975" y="186799"/>
                  </a:moveTo>
                  <a:cubicBezTo>
                    <a:pt x="1945325" y="186345"/>
                    <a:pt x="1949675" y="185890"/>
                    <a:pt x="1953960" y="185436"/>
                  </a:cubicBezTo>
                  <a:cubicBezTo>
                    <a:pt x="1949675" y="185890"/>
                    <a:pt x="1945325" y="186345"/>
                    <a:pt x="1940975" y="186799"/>
                  </a:cubicBezTo>
                  <a:close/>
                  <a:moveTo>
                    <a:pt x="1982594" y="182904"/>
                  </a:moveTo>
                  <a:cubicBezTo>
                    <a:pt x="1986035" y="182644"/>
                    <a:pt x="1989476" y="182319"/>
                    <a:pt x="1992918" y="182060"/>
                  </a:cubicBezTo>
                  <a:cubicBezTo>
                    <a:pt x="1989541" y="182319"/>
                    <a:pt x="1986035" y="182644"/>
                    <a:pt x="1982594" y="182904"/>
                  </a:cubicBezTo>
                  <a:close/>
                  <a:moveTo>
                    <a:pt x="2031485" y="179463"/>
                  </a:moveTo>
                  <a:cubicBezTo>
                    <a:pt x="2034082" y="179333"/>
                    <a:pt x="2036679" y="179203"/>
                    <a:pt x="2039276" y="179073"/>
                  </a:cubicBezTo>
                  <a:cubicBezTo>
                    <a:pt x="2036679" y="179268"/>
                    <a:pt x="2034082" y="179333"/>
                    <a:pt x="2031485" y="179463"/>
                  </a:cubicBezTo>
                  <a:close/>
                  <a:moveTo>
                    <a:pt x="2070377" y="177774"/>
                  </a:moveTo>
                  <a:cubicBezTo>
                    <a:pt x="2074663" y="177645"/>
                    <a:pt x="2078948" y="177515"/>
                    <a:pt x="2083233" y="177385"/>
                  </a:cubicBezTo>
                  <a:cubicBezTo>
                    <a:pt x="2078948" y="177515"/>
                    <a:pt x="2074663" y="177645"/>
                    <a:pt x="2070377" y="177774"/>
                  </a:cubicBezTo>
                  <a:close/>
                  <a:moveTo>
                    <a:pt x="1879228" y="3663854"/>
                  </a:moveTo>
                  <a:cubicBezTo>
                    <a:pt x="1872021" y="3664114"/>
                    <a:pt x="1864554" y="3664179"/>
                    <a:pt x="1857022" y="3664179"/>
                  </a:cubicBezTo>
                  <a:cubicBezTo>
                    <a:pt x="1864554" y="3664179"/>
                    <a:pt x="1872021" y="3664114"/>
                    <a:pt x="1879228" y="3663854"/>
                  </a:cubicBezTo>
                  <a:close/>
                  <a:moveTo>
                    <a:pt x="2186729" y="35191"/>
                  </a:moveTo>
                  <a:cubicBezTo>
                    <a:pt x="2196339" y="36165"/>
                    <a:pt x="2205883" y="37269"/>
                    <a:pt x="2215428" y="38438"/>
                  </a:cubicBezTo>
                  <a:cubicBezTo>
                    <a:pt x="2205883" y="37269"/>
                    <a:pt x="2196339" y="36165"/>
                    <a:pt x="2186729" y="35191"/>
                  </a:cubicBezTo>
                  <a:close/>
                  <a:moveTo>
                    <a:pt x="2157706" y="32399"/>
                  </a:moveTo>
                  <a:cubicBezTo>
                    <a:pt x="2164329" y="32984"/>
                    <a:pt x="2170952" y="33633"/>
                    <a:pt x="2177574" y="34282"/>
                  </a:cubicBezTo>
                  <a:cubicBezTo>
                    <a:pt x="2171017" y="33633"/>
                    <a:pt x="2164329" y="32984"/>
                    <a:pt x="2157706" y="32399"/>
                  </a:cubicBezTo>
                  <a:close/>
                  <a:moveTo>
                    <a:pt x="2009604" y="25971"/>
                  </a:moveTo>
                  <a:cubicBezTo>
                    <a:pt x="2013175" y="25971"/>
                    <a:pt x="2016811" y="26036"/>
                    <a:pt x="2020382" y="26036"/>
                  </a:cubicBezTo>
                  <a:cubicBezTo>
                    <a:pt x="2015123" y="25971"/>
                    <a:pt x="2009864" y="26036"/>
                    <a:pt x="2004540" y="26036"/>
                  </a:cubicBezTo>
                  <a:cubicBezTo>
                    <a:pt x="2006228" y="26036"/>
                    <a:pt x="2007916" y="25971"/>
                    <a:pt x="2009604" y="25971"/>
                  </a:cubicBezTo>
                  <a:close/>
                  <a:moveTo>
                    <a:pt x="2117840" y="29413"/>
                  </a:moveTo>
                  <a:cubicBezTo>
                    <a:pt x="2110568" y="28958"/>
                    <a:pt x="2103296" y="28569"/>
                    <a:pt x="2096024" y="28179"/>
                  </a:cubicBezTo>
                  <a:cubicBezTo>
                    <a:pt x="2103296" y="28569"/>
                    <a:pt x="2110568" y="28958"/>
                    <a:pt x="2117840" y="29413"/>
                  </a:cubicBezTo>
                  <a:close/>
                  <a:moveTo>
                    <a:pt x="2088752" y="27789"/>
                  </a:moveTo>
                  <a:cubicBezTo>
                    <a:pt x="2079143" y="27335"/>
                    <a:pt x="2069468" y="27010"/>
                    <a:pt x="2059794" y="26686"/>
                  </a:cubicBezTo>
                  <a:cubicBezTo>
                    <a:pt x="2069468" y="27010"/>
                    <a:pt x="2079078" y="27335"/>
                    <a:pt x="2088752" y="27789"/>
                  </a:cubicBezTo>
                  <a:close/>
                  <a:moveTo>
                    <a:pt x="2052717" y="26556"/>
                  </a:moveTo>
                  <a:cubicBezTo>
                    <a:pt x="2045380" y="26361"/>
                    <a:pt x="2037978" y="26231"/>
                    <a:pt x="2030641" y="26101"/>
                  </a:cubicBezTo>
                  <a:cubicBezTo>
                    <a:pt x="2037978" y="26231"/>
                    <a:pt x="2045380" y="26361"/>
                    <a:pt x="2052717" y="26556"/>
                  </a:cubicBezTo>
                  <a:close/>
                  <a:moveTo>
                    <a:pt x="1836959" y="3870067"/>
                  </a:moveTo>
                  <a:cubicBezTo>
                    <a:pt x="1843647" y="3870197"/>
                    <a:pt x="1850334" y="3870392"/>
                    <a:pt x="1857022" y="3870522"/>
                  </a:cubicBezTo>
                  <a:cubicBezTo>
                    <a:pt x="1850334" y="3870392"/>
                    <a:pt x="1843647" y="3870197"/>
                    <a:pt x="1836959" y="3870067"/>
                  </a:cubicBezTo>
                  <a:close/>
                  <a:moveTo>
                    <a:pt x="1874747" y="3870717"/>
                  </a:moveTo>
                  <a:cubicBezTo>
                    <a:pt x="1871111" y="3870717"/>
                    <a:pt x="1867540" y="3870652"/>
                    <a:pt x="1863969" y="3870587"/>
                  </a:cubicBezTo>
                  <a:cubicBezTo>
                    <a:pt x="1870657" y="3870652"/>
                    <a:pt x="1877345" y="3870781"/>
                    <a:pt x="1884227" y="3870652"/>
                  </a:cubicBezTo>
                  <a:cubicBezTo>
                    <a:pt x="1880981" y="3870717"/>
                    <a:pt x="1877864" y="3870717"/>
                    <a:pt x="1874747" y="3870717"/>
                  </a:cubicBezTo>
                  <a:close/>
                </a:path>
              </a:pathLst>
            </a:custGeom>
            <a:ln w="6477" cap="flat">
              <a:noFill/>
              <a:prstDash val="solid"/>
              <a:miter/>
            </a:ln>
          </p:spPr>
          <p:txBody>
            <a:bodyPr rtlCol="0" anchor="ctr"/>
            <a:lstStyle/>
            <a:p>
              <a:endParaRPr lang="en-US"/>
            </a:p>
          </p:txBody>
        </p:sp>
      </p:grpSp>
      <p:grpSp>
        <p:nvGrpSpPr>
          <p:cNvPr id="73" name="Graphic 4">
            <a:extLst>
              <a:ext uri="{FF2B5EF4-FFF2-40B4-BE49-F238E27FC236}">
                <a16:creationId xmlns:a16="http://schemas.microsoft.com/office/drawing/2014/main" id="{02927767-6598-411B-B8D2-3381475039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095" y="625743"/>
            <a:ext cx="3855140" cy="3719016"/>
            <a:chOff x="3414665" y="738154"/>
            <a:chExt cx="5366579" cy="5378461"/>
          </a:xfrm>
          <a:solidFill>
            <a:schemeClr val="bg1">
              <a:alpha val="30000"/>
            </a:schemeClr>
          </a:solidFill>
        </p:grpSpPr>
        <p:sp>
          <p:nvSpPr>
            <p:cNvPr id="74" name="Freeform: Shape 73">
              <a:extLst>
                <a:ext uri="{FF2B5EF4-FFF2-40B4-BE49-F238E27FC236}">
                  <a16:creationId xmlns:a16="http://schemas.microsoft.com/office/drawing/2014/main" id="{12D2D5C5-A883-43E9-8DE0-BEBAD3ADD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67033" y="752474"/>
              <a:ext cx="5098881" cy="5278088"/>
            </a:xfrm>
            <a:custGeom>
              <a:avLst/>
              <a:gdLst>
                <a:gd name="connsiteX0" fmla="*/ 2413047 w 5098881"/>
                <a:gd name="connsiteY0" fmla="*/ 476250 h 5278088"/>
                <a:gd name="connsiteX1" fmla="*/ 2492009 w 5098881"/>
                <a:gd name="connsiteY1" fmla="*/ 477584 h 5278088"/>
                <a:gd name="connsiteX2" fmla="*/ 2500201 w 5098881"/>
                <a:gd name="connsiteY2" fmla="*/ 477869 h 5278088"/>
                <a:gd name="connsiteX3" fmla="*/ 2508392 w 5098881"/>
                <a:gd name="connsiteY3" fmla="*/ 477869 h 5278088"/>
                <a:gd name="connsiteX4" fmla="*/ 2513250 w 5098881"/>
                <a:gd name="connsiteY4" fmla="*/ 477869 h 5278088"/>
                <a:gd name="connsiteX5" fmla="*/ 3440985 w 5098881"/>
                <a:gd name="connsiteY5" fmla="*/ 665226 h 5278088"/>
                <a:gd name="connsiteX6" fmla="*/ 4086113 w 5098881"/>
                <a:gd name="connsiteY6" fmla="*/ 1148334 h 5278088"/>
                <a:gd name="connsiteX7" fmla="*/ 4485211 w 5098881"/>
                <a:gd name="connsiteY7" fmla="*/ 1848136 h 5278088"/>
                <a:gd name="connsiteX8" fmla="*/ 4622466 w 5098881"/>
                <a:gd name="connsiteY8" fmla="*/ 2668334 h 5278088"/>
                <a:gd name="connsiteX9" fmla="*/ 4488831 w 5098881"/>
                <a:gd name="connsiteY9" fmla="*/ 3470529 h 5278088"/>
                <a:gd name="connsiteX10" fmla="*/ 4097067 w 5098881"/>
                <a:gd name="connsiteY10" fmla="*/ 4147852 h 5278088"/>
                <a:gd name="connsiteX11" fmla="*/ 3450891 w 5098881"/>
                <a:gd name="connsiteY11" fmla="*/ 4616577 h 5278088"/>
                <a:gd name="connsiteX12" fmla="*/ 2496486 w 5098881"/>
                <a:gd name="connsiteY12" fmla="*/ 4800315 h 5278088"/>
                <a:gd name="connsiteX13" fmla="*/ 2489152 w 5098881"/>
                <a:gd name="connsiteY13" fmla="*/ 4800315 h 5278088"/>
                <a:gd name="connsiteX14" fmla="*/ 2480770 w 5098881"/>
                <a:gd name="connsiteY14" fmla="*/ 4800315 h 5278088"/>
                <a:gd name="connsiteX15" fmla="*/ 2472388 w 5098881"/>
                <a:gd name="connsiteY15" fmla="*/ 4800600 h 5278088"/>
                <a:gd name="connsiteX16" fmla="*/ 2389234 w 5098881"/>
                <a:gd name="connsiteY16" fmla="*/ 4801934 h 5278088"/>
                <a:gd name="connsiteX17" fmla="*/ 1543891 w 5098881"/>
                <a:gd name="connsiteY17" fmla="*/ 4624959 h 5278088"/>
                <a:gd name="connsiteX18" fmla="*/ 962771 w 5098881"/>
                <a:gd name="connsiteY18" fmla="*/ 4165854 h 5278088"/>
                <a:gd name="connsiteX19" fmla="*/ 600916 w 5098881"/>
                <a:gd name="connsiteY19" fmla="*/ 3486150 h 5278088"/>
                <a:gd name="connsiteX20" fmla="*/ 476043 w 5098881"/>
                <a:gd name="connsiteY20" fmla="*/ 2674049 h 5278088"/>
                <a:gd name="connsiteX21" fmla="*/ 605202 w 5098881"/>
                <a:gd name="connsiteY21" fmla="*/ 1841468 h 5278088"/>
                <a:gd name="connsiteX22" fmla="*/ 978201 w 5098881"/>
                <a:gd name="connsiteY22" fmla="*/ 1136333 h 5278088"/>
                <a:gd name="connsiteX23" fmla="*/ 1570085 w 5098881"/>
                <a:gd name="connsiteY23" fmla="*/ 658940 h 5278088"/>
                <a:gd name="connsiteX24" fmla="*/ 2413047 w 5098881"/>
                <a:gd name="connsiteY24" fmla="*/ 476250 h 5278088"/>
                <a:gd name="connsiteX25" fmla="*/ 2413047 w 5098881"/>
                <a:gd name="connsiteY25" fmla="*/ 0 h 5278088"/>
                <a:gd name="connsiteX26" fmla="*/ 2389425 w 5098881"/>
                <a:gd name="connsiteY26" fmla="*/ 5278089 h 5278088"/>
                <a:gd name="connsiteX27" fmla="*/ 2488104 w 5098881"/>
                <a:gd name="connsiteY27" fmla="*/ 5276469 h 5278088"/>
                <a:gd name="connsiteX28" fmla="*/ 2496676 w 5098881"/>
                <a:gd name="connsiteY28" fmla="*/ 5276469 h 5278088"/>
                <a:gd name="connsiteX29" fmla="*/ 2513441 w 5098881"/>
                <a:gd name="connsiteY29" fmla="*/ 1524 h 5278088"/>
                <a:gd name="connsiteX30" fmla="*/ 2507535 w 5098881"/>
                <a:gd name="connsiteY30" fmla="*/ 1524 h 5278088"/>
                <a:gd name="connsiteX31" fmla="*/ 2413047 w 5098881"/>
                <a:gd name="connsiteY31" fmla="*/ 0 h 5278088"/>
                <a:gd name="connsiteX32" fmla="*/ 2413047 w 5098881"/>
                <a:gd name="connsiteY32" fmla="*/ 0 h 5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098881" h="5278088">
                  <a:moveTo>
                    <a:pt x="2413047" y="476250"/>
                  </a:moveTo>
                  <a:cubicBezTo>
                    <a:pt x="2439431" y="476250"/>
                    <a:pt x="2465244" y="476631"/>
                    <a:pt x="2492009" y="477584"/>
                  </a:cubicBezTo>
                  <a:lnTo>
                    <a:pt x="2500201" y="477869"/>
                  </a:lnTo>
                  <a:lnTo>
                    <a:pt x="2508392" y="477869"/>
                  </a:lnTo>
                  <a:lnTo>
                    <a:pt x="2513250" y="477869"/>
                  </a:lnTo>
                  <a:cubicBezTo>
                    <a:pt x="2854721" y="477869"/>
                    <a:pt x="3166856" y="540925"/>
                    <a:pt x="3440985" y="665226"/>
                  </a:cubicBezTo>
                  <a:cubicBezTo>
                    <a:pt x="3689207" y="777812"/>
                    <a:pt x="3906281" y="940308"/>
                    <a:pt x="4086113" y="1148334"/>
                  </a:cubicBezTo>
                  <a:cubicBezTo>
                    <a:pt x="4258421" y="1347597"/>
                    <a:pt x="4392723" y="1583055"/>
                    <a:pt x="4485211" y="1848136"/>
                  </a:cubicBezTo>
                  <a:cubicBezTo>
                    <a:pt x="4576270" y="2109121"/>
                    <a:pt x="4622466" y="2385060"/>
                    <a:pt x="4622466" y="2668334"/>
                  </a:cubicBezTo>
                  <a:cubicBezTo>
                    <a:pt x="4622466" y="2947607"/>
                    <a:pt x="4577508" y="3217450"/>
                    <a:pt x="4488831" y="3470529"/>
                  </a:cubicBezTo>
                  <a:cubicBezTo>
                    <a:pt x="4398533" y="3728085"/>
                    <a:pt x="4266708" y="3956018"/>
                    <a:pt x="4097067" y="4147852"/>
                  </a:cubicBezTo>
                  <a:cubicBezTo>
                    <a:pt x="3918664" y="4349591"/>
                    <a:pt x="3701303" y="4507325"/>
                    <a:pt x="3450891" y="4616577"/>
                  </a:cubicBezTo>
                  <a:cubicBezTo>
                    <a:pt x="3171523" y="4738497"/>
                    <a:pt x="2850435" y="4800315"/>
                    <a:pt x="2496486" y="4800315"/>
                  </a:cubicBezTo>
                  <a:lnTo>
                    <a:pt x="2489152" y="4800315"/>
                  </a:lnTo>
                  <a:lnTo>
                    <a:pt x="2480770" y="4800315"/>
                  </a:lnTo>
                  <a:lnTo>
                    <a:pt x="2472388" y="4800600"/>
                  </a:lnTo>
                  <a:cubicBezTo>
                    <a:pt x="2444575" y="4801457"/>
                    <a:pt x="2416571" y="4801934"/>
                    <a:pt x="2389234" y="4801934"/>
                  </a:cubicBezTo>
                  <a:cubicBezTo>
                    <a:pt x="2075767" y="4801934"/>
                    <a:pt x="1791350" y="4742403"/>
                    <a:pt x="1543891" y="4624959"/>
                  </a:cubicBezTo>
                  <a:cubicBezTo>
                    <a:pt x="1319768" y="4518565"/>
                    <a:pt x="1124219" y="4364070"/>
                    <a:pt x="962771" y="4165854"/>
                  </a:cubicBezTo>
                  <a:cubicBezTo>
                    <a:pt x="806465" y="3973830"/>
                    <a:pt x="684641" y="3745135"/>
                    <a:pt x="600916" y="3486150"/>
                  </a:cubicBezTo>
                  <a:cubicBezTo>
                    <a:pt x="518048" y="3230023"/>
                    <a:pt x="476043" y="2956751"/>
                    <a:pt x="476043" y="2674049"/>
                  </a:cubicBezTo>
                  <a:cubicBezTo>
                    <a:pt x="476043" y="2386203"/>
                    <a:pt x="519477" y="2106073"/>
                    <a:pt x="605202" y="1841468"/>
                  </a:cubicBezTo>
                  <a:cubicBezTo>
                    <a:pt x="691880" y="1573721"/>
                    <a:pt x="817419" y="1336548"/>
                    <a:pt x="978201" y="1136333"/>
                  </a:cubicBezTo>
                  <a:cubicBezTo>
                    <a:pt x="1143841" y="930212"/>
                    <a:pt x="1343009" y="769620"/>
                    <a:pt x="1570085" y="658940"/>
                  </a:cubicBezTo>
                  <a:cubicBezTo>
                    <a:pt x="1818973" y="537686"/>
                    <a:pt x="2102532" y="476250"/>
                    <a:pt x="2413047" y="476250"/>
                  </a:cubicBezTo>
                  <a:moveTo>
                    <a:pt x="2413047" y="0"/>
                  </a:moveTo>
                  <a:cubicBezTo>
                    <a:pt x="-755635" y="0"/>
                    <a:pt x="-844694" y="5278089"/>
                    <a:pt x="2389425" y="5278089"/>
                  </a:cubicBezTo>
                  <a:cubicBezTo>
                    <a:pt x="2421810" y="5278089"/>
                    <a:pt x="2455052" y="5277517"/>
                    <a:pt x="2488104" y="5276469"/>
                  </a:cubicBezTo>
                  <a:cubicBezTo>
                    <a:pt x="2491152" y="5276469"/>
                    <a:pt x="2493629" y="5276469"/>
                    <a:pt x="2496676" y="5276469"/>
                  </a:cubicBezTo>
                  <a:cubicBezTo>
                    <a:pt x="6022832" y="5276469"/>
                    <a:pt x="5903769" y="1524"/>
                    <a:pt x="2513441" y="1524"/>
                  </a:cubicBezTo>
                  <a:cubicBezTo>
                    <a:pt x="2511536" y="1524"/>
                    <a:pt x="2509440" y="1524"/>
                    <a:pt x="2507535" y="1524"/>
                  </a:cubicBezTo>
                  <a:cubicBezTo>
                    <a:pt x="2475531" y="476"/>
                    <a:pt x="2444480" y="0"/>
                    <a:pt x="2413047" y="0"/>
                  </a:cubicBezTo>
                  <a:lnTo>
                    <a:pt x="2413047"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B3B5778-846C-490F-931C-4FC6F253B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78615" y="772453"/>
              <a:ext cx="5079154" cy="5190747"/>
            </a:xfrm>
            <a:custGeom>
              <a:avLst/>
              <a:gdLst>
                <a:gd name="connsiteX0" fmla="*/ 2498620 w 5079154"/>
                <a:gd name="connsiteY0" fmla="*/ 24 h 5190747"/>
                <a:gd name="connsiteX1" fmla="*/ 3484267 w 5079154"/>
                <a:gd name="connsiteY1" fmla="*/ 172045 h 5190747"/>
                <a:gd name="connsiteX2" fmla="*/ 3543417 w 5079154"/>
                <a:gd name="connsiteY2" fmla="*/ 195382 h 5190747"/>
                <a:gd name="connsiteX3" fmla="*/ 3573040 w 5079154"/>
                <a:gd name="connsiteY3" fmla="*/ 207002 h 5190747"/>
                <a:gd name="connsiteX4" fmla="*/ 3602091 w 5079154"/>
                <a:gd name="connsiteY4" fmla="*/ 220051 h 5190747"/>
                <a:gd name="connsiteX5" fmla="*/ 3660099 w 5079154"/>
                <a:gd name="connsiteY5" fmla="*/ 246531 h 5190747"/>
                <a:gd name="connsiteX6" fmla="*/ 3689150 w 5079154"/>
                <a:gd name="connsiteY6" fmla="*/ 259771 h 5190747"/>
                <a:gd name="connsiteX7" fmla="*/ 3717534 w 5079154"/>
                <a:gd name="connsiteY7" fmla="*/ 274439 h 5190747"/>
                <a:gd name="connsiteX8" fmla="*/ 3774303 w 5079154"/>
                <a:gd name="connsiteY8" fmla="*/ 303871 h 5190747"/>
                <a:gd name="connsiteX9" fmla="*/ 3802688 w 5079154"/>
                <a:gd name="connsiteY9" fmla="*/ 318635 h 5190747"/>
                <a:gd name="connsiteX10" fmla="*/ 3830310 w 5079154"/>
                <a:gd name="connsiteY10" fmla="*/ 334732 h 5190747"/>
                <a:gd name="connsiteX11" fmla="*/ 3885555 w 5079154"/>
                <a:gd name="connsiteY11" fmla="*/ 367308 h 5190747"/>
                <a:gd name="connsiteX12" fmla="*/ 3913178 w 5079154"/>
                <a:gd name="connsiteY12" fmla="*/ 383691 h 5190747"/>
                <a:gd name="connsiteX13" fmla="*/ 3939943 w 5079154"/>
                <a:gd name="connsiteY13" fmla="*/ 401312 h 5190747"/>
                <a:gd name="connsiteX14" fmla="*/ 4339612 w 5079154"/>
                <a:gd name="connsiteY14" fmla="*/ 724972 h 5190747"/>
                <a:gd name="connsiteX15" fmla="*/ 4664034 w 5079154"/>
                <a:gd name="connsiteY15" fmla="*/ 1126832 h 5190747"/>
                <a:gd name="connsiteX16" fmla="*/ 4902539 w 5079154"/>
                <a:gd name="connsiteY16" fmla="*/ 1585460 h 5190747"/>
                <a:gd name="connsiteX17" fmla="*/ 5047891 w 5079154"/>
                <a:gd name="connsiteY17" fmla="*/ 2081046 h 5190747"/>
                <a:gd name="connsiteX18" fmla="*/ 5075228 w 5079154"/>
                <a:gd name="connsiteY18" fmla="*/ 2337554 h 5190747"/>
                <a:gd name="connsiteX19" fmla="*/ 5077609 w 5079154"/>
                <a:gd name="connsiteY19" fmla="*/ 2401943 h 5190747"/>
                <a:gd name="connsiteX20" fmla="*/ 5078847 w 5079154"/>
                <a:gd name="connsiteY20" fmla="*/ 2466237 h 5190747"/>
                <a:gd name="connsiteX21" fmla="*/ 5078466 w 5079154"/>
                <a:gd name="connsiteY21" fmla="*/ 2530531 h 5190747"/>
                <a:gd name="connsiteX22" fmla="*/ 5076942 w 5079154"/>
                <a:gd name="connsiteY22" fmla="*/ 2594729 h 5190747"/>
                <a:gd name="connsiteX23" fmla="*/ 4999028 w 5079154"/>
                <a:gd name="connsiteY23" fmla="*/ 3099269 h 5190747"/>
                <a:gd name="connsiteX24" fmla="*/ 4968738 w 5079154"/>
                <a:gd name="connsiteY24" fmla="*/ 3222141 h 5190747"/>
                <a:gd name="connsiteX25" fmla="*/ 4952451 w 5079154"/>
                <a:gd name="connsiteY25" fmla="*/ 3283101 h 5190747"/>
                <a:gd name="connsiteX26" fmla="*/ 4936925 w 5079154"/>
                <a:gd name="connsiteY26" fmla="*/ 3344156 h 5190747"/>
                <a:gd name="connsiteX27" fmla="*/ 4919875 w 5079154"/>
                <a:gd name="connsiteY27" fmla="*/ 3404831 h 5190747"/>
                <a:gd name="connsiteX28" fmla="*/ 4903016 w 5079154"/>
                <a:gd name="connsiteY28" fmla="*/ 3465410 h 5190747"/>
                <a:gd name="connsiteX29" fmla="*/ 4865297 w 5079154"/>
                <a:gd name="connsiteY29" fmla="*/ 3585520 h 5190747"/>
                <a:gd name="connsiteX30" fmla="*/ 4671177 w 5079154"/>
                <a:gd name="connsiteY30" fmla="*/ 4052340 h 5190747"/>
                <a:gd name="connsiteX31" fmla="*/ 4386094 w 5079154"/>
                <a:gd name="connsiteY31" fmla="*/ 4476393 h 5190747"/>
                <a:gd name="connsiteX32" fmla="*/ 4343708 w 5079154"/>
                <a:gd name="connsiteY32" fmla="*/ 4524875 h 5190747"/>
                <a:gd name="connsiteX33" fmla="*/ 4298655 w 5079154"/>
                <a:gd name="connsiteY33" fmla="*/ 4570976 h 5190747"/>
                <a:gd name="connsiteX34" fmla="*/ 4252935 w 5079154"/>
                <a:gd name="connsiteY34" fmla="*/ 4616411 h 5190747"/>
                <a:gd name="connsiteX35" fmla="*/ 4204738 w 5079154"/>
                <a:gd name="connsiteY35" fmla="*/ 4659273 h 5190747"/>
                <a:gd name="connsiteX36" fmla="*/ 4180354 w 5079154"/>
                <a:gd name="connsiteY36" fmla="*/ 4680419 h 5190747"/>
                <a:gd name="connsiteX37" fmla="*/ 4155494 w 5079154"/>
                <a:gd name="connsiteY37" fmla="*/ 4700898 h 5190747"/>
                <a:gd name="connsiteX38" fmla="*/ 4103964 w 5079154"/>
                <a:gd name="connsiteY38" fmla="*/ 4739664 h 5190747"/>
                <a:gd name="connsiteX39" fmla="*/ 4078151 w 5079154"/>
                <a:gd name="connsiteY39" fmla="*/ 4759000 h 5190747"/>
                <a:gd name="connsiteX40" fmla="*/ 4051766 w 5079154"/>
                <a:gd name="connsiteY40" fmla="*/ 4777479 h 5190747"/>
                <a:gd name="connsiteX41" fmla="*/ 3997950 w 5079154"/>
                <a:gd name="connsiteY41" fmla="*/ 4812816 h 5190747"/>
                <a:gd name="connsiteX42" fmla="*/ 3970994 w 5079154"/>
                <a:gd name="connsiteY42" fmla="*/ 4830342 h 5190747"/>
                <a:gd name="connsiteX43" fmla="*/ 3957469 w 5079154"/>
                <a:gd name="connsiteY43" fmla="*/ 4839010 h 5190747"/>
                <a:gd name="connsiteX44" fmla="*/ 3943563 w 5079154"/>
                <a:gd name="connsiteY44" fmla="*/ 4847011 h 5190747"/>
                <a:gd name="connsiteX45" fmla="*/ 3887746 w 5079154"/>
                <a:gd name="connsiteY45" fmla="*/ 4878824 h 5190747"/>
                <a:gd name="connsiteX46" fmla="*/ 3859742 w 5079154"/>
                <a:gd name="connsiteY46" fmla="*/ 4894541 h 5190747"/>
                <a:gd name="connsiteX47" fmla="*/ 3845741 w 5079154"/>
                <a:gd name="connsiteY47" fmla="*/ 4902351 h 5190747"/>
                <a:gd name="connsiteX48" fmla="*/ 3831358 w 5079154"/>
                <a:gd name="connsiteY48" fmla="*/ 4909400 h 5190747"/>
                <a:gd name="connsiteX49" fmla="*/ 3773827 w 5079154"/>
                <a:gd name="connsiteY49" fmla="*/ 4937498 h 5190747"/>
                <a:gd name="connsiteX50" fmla="*/ 3745157 w 5079154"/>
                <a:gd name="connsiteY50" fmla="*/ 4951500 h 5190747"/>
                <a:gd name="connsiteX51" fmla="*/ 3716106 w 5079154"/>
                <a:gd name="connsiteY51" fmla="*/ 4964835 h 5190747"/>
                <a:gd name="connsiteX52" fmla="*/ 3657146 w 5079154"/>
                <a:gd name="connsiteY52" fmla="*/ 4989314 h 5190747"/>
                <a:gd name="connsiteX53" fmla="*/ 3598091 w 5079154"/>
                <a:gd name="connsiteY53" fmla="*/ 5013032 h 5190747"/>
                <a:gd name="connsiteX54" fmla="*/ 3538083 w 5079154"/>
                <a:gd name="connsiteY54" fmla="*/ 5033986 h 5190747"/>
                <a:gd name="connsiteX55" fmla="*/ 3478171 w 5079154"/>
                <a:gd name="connsiteY55" fmla="*/ 5054656 h 5190747"/>
                <a:gd name="connsiteX56" fmla="*/ 3417306 w 5079154"/>
                <a:gd name="connsiteY56" fmla="*/ 5072086 h 5190747"/>
                <a:gd name="connsiteX57" fmla="*/ 3356632 w 5079154"/>
                <a:gd name="connsiteY57" fmla="*/ 5089422 h 5190747"/>
                <a:gd name="connsiteX58" fmla="*/ 3295386 w 5079154"/>
                <a:gd name="connsiteY58" fmla="*/ 5103996 h 5190747"/>
                <a:gd name="connsiteX59" fmla="*/ 3172514 w 5079154"/>
                <a:gd name="connsiteY59" fmla="*/ 5129999 h 5190747"/>
                <a:gd name="connsiteX60" fmla="*/ 3110887 w 5079154"/>
                <a:gd name="connsiteY60" fmla="*/ 5141143 h 5190747"/>
                <a:gd name="connsiteX61" fmla="*/ 3080121 w 5079154"/>
                <a:gd name="connsiteY61" fmla="*/ 5146667 h 5190747"/>
                <a:gd name="connsiteX62" fmla="*/ 3049165 w 5079154"/>
                <a:gd name="connsiteY62" fmla="*/ 5150954 h 5190747"/>
                <a:gd name="connsiteX63" fmla="*/ 2555008 w 5079154"/>
                <a:gd name="connsiteY63" fmla="*/ 5189435 h 5190747"/>
                <a:gd name="connsiteX64" fmla="*/ 2431945 w 5079154"/>
                <a:gd name="connsiteY64" fmla="*/ 5190483 h 5190747"/>
                <a:gd name="connsiteX65" fmla="*/ 2370318 w 5079154"/>
                <a:gd name="connsiteY65" fmla="*/ 5190387 h 5190747"/>
                <a:gd name="connsiteX66" fmla="*/ 2308501 w 5079154"/>
                <a:gd name="connsiteY66" fmla="*/ 5189244 h 5190747"/>
                <a:gd name="connsiteX67" fmla="*/ 2184200 w 5079154"/>
                <a:gd name="connsiteY67" fmla="*/ 5183434 h 5190747"/>
                <a:gd name="connsiteX68" fmla="*/ 2059994 w 5079154"/>
                <a:gd name="connsiteY68" fmla="*/ 5172099 h 5190747"/>
                <a:gd name="connsiteX69" fmla="*/ 1568027 w 5079154"/>
                <a:gd name="connsiteY69" fmla="*/ 5069134 h 5190747"/>
                <a:gd name="connsiteX70" fmla="*/ 1537738 w 5079154"/>
                <a:gd name="connsiteY70" fmla="*/ 5059704 h 5190747"/>
                <a:gd name="connsiteX71" fmla="*/ 1507829 w 5079154"/>
                <a:gd name="connsiteY71" fmla="*/ 5048941 h 5190747"/>
                <a:gd name="connsiteX72" fmla="*/ 1448298 w 5079154"/>
                <a:gd name="connsiteY72" fmla="*/ 5026557 h 5190747"/>
                <a:gd name="connsiteX73" fmla="*/ 1418485 w 5079154"/>
                <a:gd name="connsiteY73" fmla="*/ 5015318 h 5190747"/>
                <a:gd name="connsiteX74" fmla="*/ 1389243 w 5079154"/>
                <a:gd name="connsiteY74" fmla="*/ 5002649 h 5190747"/>
                <a:gd name="connsiteX75" fmla="*/ 1331045 w 5079154"/>
                <a:gd name="connsiteY75" fmla="*/ 4976360 h 5190747"/>
                <a:gd name="connsiteX76" fmla="*/ 1106446 w 5079154"/>
                <a:gd name="connsiteY76" fmla="*/ 4853583 h 5190747"/>
                <a:gd name="connsiteX77" fmla="*/ 710777 w 5079154"/>
                <a:gd name="connsiteY77" fmla="*/ 4526495 h 5190747"/>
                <a:gd name="connsiteX78" fmla="*/ 400834 w 5079154"/>
                <a:gd name="connsiteY78" fmla="*/ 4116824 h 5190747"/>
                <a:gd name="connsiteX79" fmla="*/ 181092 w 5079154"/>
                <a:gd name="connsiteY79" fmla="*/ 3653719 h 5190747"/>
                <a:gd name="connsiteX80" fmla="*/ 47361 w 5079154"/>
                <a:gd name="connsiteY80" fmla="*/ 3159943 h 5190747"/>
                <a:gd name="connsiteX81" fmla="*/ 36026 w 5079154"/>
                <a:gd name="connsiteY81" fmla="*/ 3096887 h 5190747"/>
                <a:gd name="connsiteX82" fmla="*/ 26882 w 5079154"/>
                <a:gd name="connsiteY82" fmla="*/ 3033546 h 5190747"/>
                <a:gd name="connsiteX83" fmla="*/ 18596 w 5079154"/>
                <a:gd name="connsiteY83" fmla="*/ 2970110 h 5190747"/>
                <a:gd name="connsiteX84" fmla="*/ 12214 w 5079154"/>
                <a:gd name="connsiteY84" fmla="*/ 2906482 h 5190747"/>
                <a:gd name="connsiteX85" fmla="*/ 3451 w 5079154"/>
                <a:gd name="connsiteY85" fmla="*/ 2778848 h 5190747"/>
                <a:gd name="connsiteX86" fmla="*/ 22 w 5079154"/>
                <a:gd name="connsiteY86" fmla="*/ 2650927 h 5190747"/>
                <a:gd name="connsiteX87" fmla="*/ 42313 w 5079154"/>
                <a:gd name="connsiteY87" fmla="*/ 2141625 h 5190747"/>
                <a:gd name="connsiteX88" fmla="*/ 165662 w 5079154"/>
                <a:gd name="connsiteY88" fmla="*/ 1644896 h 5190747"/>
                <a:gd name="connsiteX89" fmla="*/ 370259 w 5079154"/>
                <a:gd name="connsiteY89" fmla="*/ 1173504 h 5190747"/>
                <a:gd name="connsiteX90" fmla="*/ 661247 w 5079154"/>
                <a:gd name="connsiteY90" fmla="*/ 746022 h 5190747"/>
                <a:gd name="connsiteX91" fmla="*/ 704015 w 5079154"/>
                <a:gd name="connsiteY91" fmla="*/ 696968 h 5190747"/>
                <a:gd name="connsiteX92" fmla="*/ 747353 w 5079154"/>
                <a:gd name="connsiteY92" fmla="*/ 648486 h 5190747"/>
                <a:gd name="connsiteX93" fmla="*/ 792121 w 5079154"/>
                <a:gd name="connsiteY93" fmla="*/ 601147 h 5190747"/>
                <a:gd name="connsiteX94" fmla="*/ 814505 w 5079154"/>
                <a:gd name="connsiteY94" fmla="*/ 577429 h 5190747"/>
                <a:gd name="connsiteX95" fmla="*/ 838031 w 5079154"/>
                <a:gd name="connsiteY95" fmla="*/ 554855 h 5190747"/>
                <a:gd name="connsiteX96" fmla="*/ 885942 w 5079154"/>
                <a:gd name="connsiteY96" fmla="*/ 510469 h 5190747"/>
                <a:gd name="connsiteX97" fmla="*/ 910326 w 5079154"/>
                <a:gd name="connsiteY97" fmla="*/ 488752 h 5190747"/>
                <a:gd name="connsiteX98" fmla="*/ 935948 w 5079154"/>
                <a:gd name="connsiteY98" fmla="*/ 468368 h 5190747"/>
                <a:gd name="connsiteX99" fmla="*/ 1040533 w 5079154"/>
                <a:gd name="connsiteY99" fmla="*/ 390073 h 5190747"/>
                <a:gd name="connsiteX100" fmla="*/ 1501638 w 5079154"/>
                <a:gd name="connsiteY100" fmla="*/ 152614 h 5190747"/>
                <a:gd name="connsiteX101" fmla="*/ 1997700 w 5079154"/>
                <a:gd name="connsiteY101" fmla="*/ 32599 h 5190747"/>
                <a:gd name="connsiteX102" fmla="*/ 2498620 w 5079154"/>
                <a:gd name="connsiteY102" fmla="*/ 24 h 5190747"/>
                <a:gd name="connsiteX103" fmla="*/ 2496620 w 5079154"/>
                <a:gd name="connsiteY103" fmla="*/ 193572 h 5190747"/>
                <a:gd name="connsiteX104" fmla="*/ 2037229 w 5079154"/>
                <a:gd name="connsiteY104" fmla="*/ 241483 h 5190747"/>
                <a:gd name="connsiteX105" fmla="*/ 1613081 w 5079154"/>
                <a:gd name="connsiteY105" fmla="*/ 404646 h 5190747"/>
                <a:gd name="connsiteX106" fmla="*/ 1245892 w 5079154"/>
                <a:gd name="connsiteY106" fmla="*/ 657725 h 5190747"/>
                <a:gd name="connsiteX107" fmla="*/ 1163310 w 5079154"/>
                <a:gd name="connsiteY107" fmla="*/ 731639 h 5190747"/>
                <a:gd name="connsiteX108" fmla="*/ 1142831 w 5079154"/>
                <a:gd name="connsiteY108" fmla="*/ 750118 h 5190747"/>
                <a:gd name="connsiteX109" fmla="*/ 1123019 w 5079154"/>
                <a:gd name="connsiteY109" fmla="*/ 769453 h 5190747"/>
                <a:gd name="connsiteX110" fmla="*/ 1083014 w 5079154"/>
                <a:gd name="connsiteY110" fmla="*/ 807744 h 5190747"/>
                <a:gd name="connsiteX111" fmla="*/ 1062917 w 5079154"/>
                <a:gd name="connsiteY111" fmla="*/ 826794 h 5190747"/>
                <a:gd name="connsiteX112" fmla="*/ 1043676 w 5079154"/>
                <a:gd name="connsiteY112" fmla="*/ 846701 h 5190747"/>
                <a:gd name="connsiteX113" fmla="*/ 1005100 w 5079154"/>
                <a:gd name="connsiteY113" fmla="*/ 886516 h 5190747"/>
                <a:gd name="connsiteX114" fmla="*/ 968143 w 5079154"/>
                <a:gd name="connsiteY114" fmla="*/ 927949 h 5190747"/>
                <a:gd name="connsiteX115" fmla="*/ 932138 w 5079154"/>
                <a:gd name="connsiteY115" fmla="*/ 970336 h 5190747"/>
                <a:gd name="connsiteX116" fmla="*/ 514467 w 5079154"/>
                <a:gd name="connsiteY116" fmla="*/ 1759006 h 5190747"/>
                <a:gd name="connsiteX117" fmla="*/ 413693 w 5079154"/>
                <a:gd name="connsiteY117" fmla="*/ 2199918 h 5190747"/>
                <a:gd name="connsiteX118" fmla="*/ 380546 w 5079154"/>
                <a:gd name="connsiteY118" fmla="*/ 2651689 h 5190747"/>
                <a:gd name="connsiteX119" fmla="*/ 380260 w 5079154"/>
                <a:gd name="connsiteY119" fmla="*/ 2708363 h 5190747"/>
                <a:gd name="connsiteX120" fmla="*/ 381403 w 5079154"/>
                <a:gd name="connsiteY120" fmla="*/ 2765036 h 5190747"/>
                <a:gd name="connsiteX121" fmla="*/ 383117 w 5079154"/>
                <a:gd name="connsiteY121" fmla="*/ 2821710 h 5190747"/>
                <a:gd name="connsiteX122" fmla="*/ 384546 w 5079154"/>
                <a:gd name="connsiteY122" fmla="*/ 2849999 h 5190747"/>
                <a:gd name="connsiteX123" fmla="*/ 386261 w 5079154"/>
                <a:gd name="connsiteY123" fmla="*/ 2878289 h 5190747"/>
                <a:gd name="connsiteX124" fmla="*/ 389499 w 5079154"/>
                <a:gd name="connsiteY124" fmla="*/ 2934867 h 5190747"/>
                <a:gd name="connsiteX125" fmla="*/ 394547 w 5079154"/>
                <a:gd name="connsiteY125" fmla="*/ 2991255 h 5190747"/>
                <a:gd name="connsiteX126" fmla="*/ 399691 w 5079154"/>
                <a:gd name="connsiteY126" fmla="*/ 3047738 h 5190747"/>
                <a:gd name="connsiteX127" fmla="*/ 406644 w 5079154"/>
                <a:gd name="connsiteY127" fmla="*/ 3103936 h 5190747"/>
                <a:gd name="connsiteX128" fmla="*/ 500370 w 5079154"/>
                <a:gd name="connsiteY128" fmla="*/ 3546753 h 5190747"/>
                <a:gd name="connsiteX129" fmla="*/ 670677 w 5079154"/>
                <a:gd name="connsiteY129" fmla="*/ 3964710 h 5190747"/>
                <a:gd name="connsiteX130" fmla="*/ 920042 w 5079154"/>
                <a:gd name="connsiteY130" fmla="*/ 4339233 h 5190747"/>
                <a:gd name="connsiteX131" fmla="*/ 1248464 w 5079154"/>
                <a:gd name="connsiteY131" fmla="*/ 4646700 h 5190747"/>
                <a:gd name="connsiteX132" fmla="*/ 1294374 w 5079154"/>
                <a:gd name="connsiteY132" fmla="*/ 4679657 h 5190747"/>
                <a:gd name="connsiteX133" fmla="*/ 1317329 w 5079154"/>
                <a:gd name="connsiteY133" fmla="*/ 4696230 h 5190747"/>
                <a:gd name="connsiteX134" fmla="*/ 1341237 w 5079154"/>
                <a:gd name="connsiteY134" fmla="*/ 4711375 h 5190747"/>
                <a:gd name="connsiteX135" fmla="*/ 1388957 w 5079154"/>
                <a:gd name="connsiteY135" fmla="*/ 4742046 h 5190747"/>
                <a:gd name="connsiteX136" fmla="*/ 1412960 w 5079154"/>
                <a:gd name="connsiteY136" fmla="*/ 4757190 h 5190747"/>
                <a:gd name="connsiteX137" fmla="*/ 1437725 w 5079154"/>
                <a:gd name="connsiteY137" fmla="*/ 4771097 h 5190747"/>
                <a:gd name="connsiteX138" fmla="*/ 1487351 w 5079154"/>
                <a:gd name="connsiteY138" fmla="*/ 4798910 h 5190747"/>
                <a:gd name="connsiteX139" fmla="*/ 1512402 w 5079154"/>
                <a:gd name="connsiteY139" fmla="*/ 4812626 h 5190747"/>
                <a:gd name="connsiteX140" fmla="*/ 1538024 w 5079154"/>
                <a:gd name="connsiteY140" fmla="*/ 4825199 h 5190747"/>
                <a:gd name="connsiteX141" fmla="*/ 1589364 w 5079154"/>
                <a:gd name="connsiteY141" fmla="*/ 4850345 h 5190747"/>
                <a:gd name="connsiteX142" fmla="*/ 1615176 w 5079154"/>
                <a:gd name="connsiteY142" fmla="*/ 4862632 h 5190747"/>
                <a:gd name="connsiteX143" fmla="*/ 1641560 w 5079154"/>
                <a:gd name="connsiteY143" fmla="*/ 4873681 h 5190747"/>
                <a:gd name="connsiteX144" fmla="*/ 2083616 w 5079154"/>
                <a:gd name="connsiteY144" fmla="*/ 5005602 h 5190747"/>
                <a:gd name="connsiteX145" fmla="*/ 2199059 w 5079154"/>
                <a:gd name="connsiteY145" fmla="*/ 5021985 h 5190747"/>
                <a:gd name="connsiteX146" fmla="*/ 2315645 w 5079154"/>
                <a:gd name="connsiteY146" fmla="*/ 5031224 h 5190747"/>
                <a:gd name="connsiteX147" fmla="*/ 2374414 w 5079154"/>
                <a:gd name="connsiteY147" fmla="*/ 5033415 h 5190747"/>
                <a:gd name="connsiteX148" fmla="*/ 2433374 w 5079154"/>
                <a:gd name="connsiteY148" fmla="*/ 5034273 h 5190747"/>
                <a:gd name="connsiteX149" fmla="*/ 2551579 w 5079154"/>
                <a:gd name="connsiteY149" fmla="*/ 5033130 h 5190747"/>
                <a:gd name="connsiteX150" fmla="*/ 2669499 w 5079154"/>
                <a:gd name="connsiteY150" fmla="*/ 5027700 h 5190747"/>
                <a:gd name="connsiteX151" fmla="*/ 2727982 w 5079154"/>
                <a:gd name="connsiteY151" fmla="*/ 5022747 h 5190747"/>
                <a:gd name="connsiteX152" fmla="*/ 2757224 w 5079154"/>
                <a:gd name="connsiteY152" fmla="*/ 5020270 h 5190747"/>
                <a:gd name="connsiteX153" fmla="*/ 2771797 w 5079154"/>
                <a:gd name="connsiteY153" fmla="*/ 5018937 h 5190747"/>
                <a:gd name="connsiteX154" fmla="*/ 2786275 w 5079154"/>
                <a:gd name="connsiteY154" fmla="*/ 5016842 h 5190747"/>
                <a:gd name="connsiteX155" fmla="*/ 2902099 w 5079154"/>
                <a:gd name="connsiteY155" fmla="*/ 4999792 h 5190747"/>
                <a:gd name="connsiteX156" fmla="*/ 3016494 w 5079154"/>
                <a:gd name="connsiteY156" fmla="*/ 4976170 h 5190747"/>
                <a:gd name="connsiteX157" fmla="*/ 3452263 w 5079154"/>
                <a:gd name="connsiteY157" fmla="*/ 4822627 h 5190747"/>
                <a:gd name="connsiteX158" fmla="*/ 3503889 w 5079154"/>
                <a:gd name="connsiteY158" fmla="*/ 4797767 h 5190747"/>
                <a:gd name="connsiteX159" fmla="*/ 3554085 w 5079154"/>
                <a:gd name="connsiteY159" fmla="*/ 4770430 h 5190747"/>
                <a:gd name="connsiteX160" fmla="*/ 3603996 w 5079154"/>
                <a:gd name="connsiteY160" fmla="*/ 4742903 h 5190747"/>
                <a:gd name="connsiteX161" fmla="*/ 3628475 w 5079154"/>
                <a:gd name="connsiteY161" fmla="*/ 4728425 h 5190747"/>
                <a:gd name="connsiteX162" fmla="*/ 3652669 w 5079154"/>
                <a:gd name="connsiteY162" fmla="*/ 4713375 h 5190747"/>
                <a:gd name="connsiteX163" fmla="*/ 3700866 w 5079154"/>
                <a:gd name="connsiteY163" fmla="*/ 4683467 h 5190747"/>
                <a:gd name="connsiteX164" fmla="*/ 3712867 w 5079154"/>
                <a:gd name="connsiteY164" fmla="*/ 4675942 h 5190747"/>
                <a:gd name="connsiteX165" fmla="*/ 3724488 w 5079154"/>
                <a:gd name="connsiteY165" fmla="*/ 4667750 h 5190747"/>
                <a:gd name="connsiteX166" fmla="*/ 3747633 w 5079154"/>
                <a:gd name="connsiteY166" fmla="*/ 4651463 h 5190747"/>
                <a:gd name="connsiteX167" fmla="*/ 3794115 w 5079154"/>
                <a:gd name="connsiteY167" fmla="*/ 4619268 h 5190747"/>
                <a:gd name="connsiteX168" fmla="*/ 3805736 w 5079154"/>
                <a:gd name="connsiteY168" fmla="*/ 4611267 h 5190747"/>
                <a:gd name="connsiteX169" fmla="*/ 3816880 w 5079154"/>
                <a:gd name="connsiteY169" fmla="*/ 4602599 h 5190747"/>
                <a:gd name="connsiteX170" fmla="*/ 3839168 w 5079154"/>
                <a:gd name="connsiteY170" fmla="*/ 4585264 h 5190747"/>
                <a:gd name="connsiteX171" fmla="*/ 3883841 w 5079154"/>
                <a:gd name="connsiteY171" fmla="*/ 4550879 h 5190747"/>
                <a:gd name="connsiteX172" fmla="*/ 3905558 w 5079154"/>
                <a:gd name="connsiteY172" fmla="*/ 4532972 h 5190747"/>
                <a:gd name="connsiteX173" fmla="*/ 3926989 w 5079154"/>
                <a:gd name="connsiteY173" fmla="*/ 4514684 h 5190747"/>
                <a:gd name="connsiteX174" fmla="*/ 3969851 w 5079154"/>
                <a:gd name="connsiteY174" fmla="*/ 4478393 h 5190747"/>
                <a:gd name="connsiteX175" fmla="*/ 4011381 w 5079154"/>
                <a:gd name="connsiteY175" fmla="*/ 4440579 h 5190747"/>
                <a:gd name="connsiteX176" fmla="*/ 4053291 w 5079154"/>
                <a:gd name="connsiteY176" fmla="*/ 4403146 h 5190747"/>
                <a:gd name="connsiteX177" fmla="*/ 4093581 w 5079154"/>
                <a:gd name="connsiteY177" fmla="*/ 4363998 h 5190747"/>
                <a:gd name="connsiteX178" fmla="*/ 4134063 w 5079154"/>
                <a:gd name="connsiteY178" fmla="*/ 4324946 h 5190747"/>
                <a:gd name="connsiteX179" fmla="*/ 4172639 w 5079154"/>
                <a:gd name="connsiteY179" fmla="*/ 4283988 h 5190747"/>
                <a:gd name="connsiteX180" fmla="*/ 4450483 w 5079154"/>
                <a:gd name="connsiteY180" fmla="*/ 3926610 h 5190747"/>
                <a:gd name="connsiteX181" fmla="*/ 4647746 w 5079154"/>
                <a:gd name="connsiteY181" fmla="*/ 3513035 h 5190747"/>
                <a:gd name="connsiteX182" fmla="*/ 4664796 w 5079154"/>
                <a:gd name="connsiteY182" fmla="*/ 3457980 h 5190747"/>
                <a:gd name="connsiteX183" fmla="*/ 4681083 w 5079154"/>
                <a:gd name="connsiteY183" fmla="*/ 3402640 h 5190747"/>
                <a:gd name="connsiteX184" fmla="*/ 4707753 w 5079154"/>
                <a:gd name="connsiteY184" fmla="*/ 3290340 h 5190747"/>
                <a:gd name="connsiteX185" fmla="*/ 4726041 w 5079154"/>
                <a:gd name="connsiteY185" fmla="*/ 3176326 h 5190747"/>
                <a:gd name="connsiteX186" fmla="*/ 4735090 w 5079154"/>
                <a:gd name="connsiteY186" fmla="*/ 3061169 h 5190747"/>
                <a:gd name="connsiteX187" fmla="*/ 4713659 w 5079154"/>
                <a:gd name="connsiteY187" fmla="*/ 2603302 h 5190747"/>
                <a:gd name="connsiteX188" fmla="*/ 4707658 w 5079154"/>
                <a:gd name="connsiteY188" fmla="*/ 2546914 h 5190747"/>
                <a:gd name="connsiteX189" fmla="*/ 4700991 w 5079154"/>
                <a:gd name="connsiteY189" fmla="*/ 2490716 h 5190747"/>
                <a:gd name="connsiteX190" fmla="*/ 4692894 w 5079154"/>
                <a:gd name="connsiteY190" fmla="*/ 2434805 h 5190747"/>
                <a:gd name="connsiteX191" fmla="*/ 4684036 w 5079154"/>
                <a:gd name="connsiteY191" fmla="*/ 2379083 h 5190747"/>
                <a:gd name="connsiteX192" fmla="*/ 4673940 w 5079154"/>
                <a:gd name="connsiteY192" fmla="*/ 2323648 h 5190747"/>
                <a:gd name="connsiteX193" fmla="*/ 4669177 w 5079154"/>
                <a:gd name="connsiteY193" fmla="*/ 2295930 h 5190747"/>
                <a:gd name="connsiteX194" fmla="*/ 4663367 w 5079154"/>
                <a:gd name="connsiteY194" fmla="*/ 2268403 h 5190747"/>
                <a:gd name="connsiteX195" fmla="*/ 4652127 w 5079154"/>
                <a:gd name="connsiteY195" fmla="*/ 2213348 h 5190747"/>
                <a:gd name="connsiteX196" fmla="*/ 4646793 w 5079154"/>
                <a:gd name="connsiteY196" fmla="*/ 2185821 h 5190747"/>
                <a:gd name="connsiteX197" fmla="*/ 4640602 w 5079154"/>
                <a:gd name="connsiteY197" fmla="*/ 2158484 h 5190747"/>
                <a:gd name="connsiteX198" fmla="*/ 4526969 w 5079154"/>
                <a:gd name="connsiteY198" fmla="*/ 1725668 h 5190747"/>
                <a:gd name="connsiteX199" fmla="*/ 4348947 w 5079154"/>
                <a:gd name="connsiteY199" fmla="*/ 1315426 h 5190747"/>
                <a:gd name="connsiteX200" fmla="*/ 4322277 w 5079154"/>
                <a:gd name="connsiteY200" fmla="*/ 1266087 h 5190747"/>
                <a:gd name="connsiteX201" fmla="*/ 4293416 w 5079154"/>
                <a:gd name="connsiteY201" fmla="*/ 1218176 h 5190747"/>
                <a:gd name="connsiteX202" fmla="*/ 4264555 w 5079154"/>
                <a:gd name="connsiteY202" fmla="*/ 1170075 h 5190747"/>
                <a:gd name="connsiteX203" fmla="*/ 4233599 w 5079154"/>
                <a:gd name="connsiteY203" fmla="*/ 1123403 h 5190747"/>
                <a:gd name="connsiteX204" fmla="*/ 4202262 w 5079154"/>
                <a:gd name="connsiteY204" fmla="*/ 1076825 h 5190747"/>
                <a:gd name="connsiteX205" fmla="*/ 4169115 w 5079154"/>
                <a:gd name="connsiteY205" fmla="*/ 1031582 h 5190747"/>
                <a:gd name="connsiteX206" fmla="*/ 4152541 w 5079154"/>
                <a:gd name="connsiteY206" fmla="*/ 1008912 h 5190747"/>
                <a:gd name="connsiteX207" fmla="*/ 4144254 w 5079154"/>
                <a:gd name="connsiteY207" fmla="*/ 997577 h 5190747"/>
                <a:gd name="connsiteX208" fmla="*/ 4135396 w 5079154"/>
                <a:gd name="connsiteY208" fmla="*/ 986719 h 5190747"/>
                <a:gd name="connsiteX209" fmla="*/ 4099963 w 5079154"/>
                <a:gd name="connsiteY209" fmla="*/ 943190 h 5190747"/>
                <a:gd name="connsiteX210" fmla="*/ 3779256 w 5079154"/>
                <a:gd name="connsiteY210" fmla="*/ 627721 h 5190747"/>
                <a:gd name="connsiteX211" fmla="*/ 3593519 w 5079154"/>
                <a:gd name="connsiteY211" fmla="*/ 497705 h 5190747"/>
                <a:gd name="connsiteX212" fmla="*/ 3392827 w 5079154"/>
                <a:gd name="connsiteY212" fmla="*/ 389882 h 5190747"/>
                <a:gd name="connsiteX213" fmla="*/ 2957534 w 5079154"/>
                <a:gd name="connsiteY213" fmla="*/ 245102 h 5190747"/>
                <a:gd name="connsiteX214" fmla="*/ 2901051 w 5079154"/>
                <a:gd name="connsiteY214" fmla="*/ 232910 h 5190747"/>
                <a:gd name="connsiteX215" fmla="*/ 2843901 w 5079154"/>
                <a:gd name="connsiteY215" fmla="*/ 223861 h 5190747"/>
                <a:gd name="connsiteX216" fmla="*/ 2729030 w 5079154"/>
                <a:gd name="connsiteY216" fmla="*/ 208240 h 5190747"/>
                <a:gd name="connsiteX217" fmla="*/ 2671213 w 5079154"/>
                <a:gd name="connsiteY217" fmla="*/ 202716 h 5190747"/>
                <a:gd name="connsiteX218" fmla="*/ 2613206 w 5079154"/>
                <a:gd name="connsiteY218" fmla="*/ 198430 h 5190747"/>
                <a:gd name="connsiteX219" fmla="*/ 2496620 w 5079154"/>
                <a:gd name="connsiteY219" fmla="*/ 193572 h 51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5079154" h="5190747">
                  <a:moveTo>
                    <a:pt x="2498620" y="24"/>
                  </a:moveTo>
                  <a:cubicBezTo>
                    <a:pt x="2829900" y="881"/>
                    <a:pt x="3167084" y="51649"/>
                    <a:pt x="3484267" y="172045"/>
                  </a:cubicBezTo>
                  <a:lnTo>
                    <a:pt x="3543417" y="195382"/>
                  </a:lnTo>
                  <a:lnTo>
                    <a:pt x="3573040" y="207002"/>
                  </a:lnTo>
                  <a:cubicBezTo>
                    <a:pt x="3582756" y="211193"/>
                    <a:pt x="3592376" y="215670"/>
                    <a:pt x="3602091" y="220051"/>
                  </a:cubicBezTo>
                  <a:lnTo>
                    <a:pt x="3660099" y="246531"/>
                  </a:lnTo>
                  <a:lnTo>
                    <a:pt x="3689150" y="259771"/>
                  </a:lnTo>
                  <a:cubicBezTo>
                    <a:pt x="3698770" y="264343"/>
                    <a:pt x="3708009" y="269486"/>
                    <a:pt x="3717534" y="274439"/>
                  </a:cubicBezTo>
                  <a:lnTo>
                    <a:pt x="3774303" y="303871"/>
                  </a:lnTo>
                  <a:lnTo>
                    <a:pt x="3802688" y="318635"/>
                  </a:lnTo>
                  <a:cubicBezTo>
                    <a:pt x="3812022" y="323779"/>
                    <a:pt x="3821071" y="329398"/>
                    <a:pt x="3830310" y="334732"/>
                  </a:cubicBezTo>
                  <a:lnTo>
                    <a:pt x="3885555" y="367308"/>
                  </a:lnTo>
                  <a:lnTo>
                    <a:pt x="3913178" y="383691"/>
                  </a:lnTo>
                  <a:lnTo>
                    <a:pt x="3939943" y="401312"/>
                  </a:lnTo>
                  <a:cubicBezTo>
                    <a:pt x="4083580" y="494371"/>
                    <a:pt x="4218168" y="602957"/>
                    <a:pt x="4339612" y="724972"/>
                  </a:cubicBezTo>
                  <a:cubicBezTo>
                    <a:pt x="4460675" y="847368"/>
                    <a:pt x="4570117" y="982051"/>
                    <a:pt x="4664034" y="1126832"/>
                  </a:cubicBezTo>
                  <a:cubicBezTo>
                    <a:pt x="4758331" y="1271421"/>
                    <a:pt x="4837674" y="1425631"/>
                    <a:pt x="4902539" y="1585460"/>
                  </a:cubicBezTo>
                  <a:cubicBezTo>
                    <a:pt x="4966357" y="1745576"/>
                    <a:pt x="5019316" y="1910930"/>
                    <a:pt x="5047891" y="2081046"/>
                  </a:cubicBezTo>
                  <a:cubicBezTo>
                    <a:pt x="5062369" y="2166009"/>
                    <a:pt x="5070847" y="2251829"/>
                    <a:pt x="5075228" y="2337554"/>
                  </a:cubicBezTo>
                  <a:cubicBezTo>
                    <a:pt x="5076942" y="2358986"/>
                    <a:pt x="5077228" y="2380417"/>
                    <a:pt x="5077609" y="2401943"/>
                  </a:cubicBezTo>
                  <a:lnTo>
                    <a:pt x="5078847" y="2466237"/>
                  </a:lnTo>
                  <a:cubicBezTo>
                    <a:pt x="5079609" y="2487668"/>
                    <a:pt x="5078752" y="2509099"/>
                    <a:pt x="5078466" y="2530531"/>
                  </a:cubicBezTo>
                  <a:lnTo>
                    <a:pt x="5076942" y="2594729"/>
                  </a:lnTo>
                  <a:cubicBezTo>
                    <a:pt x="5071037" y="2765894"/>
                    <a:pt x="5038557" y="2934962"/>
                    <a:pt x="4999028" y="3099269"/>
                  </a:cubicBezTo>
                  <a:cubicBezTo>
                    <a:pt x="4988550" y="3140321"/>
                    <a:pt x="4978359" y="3181279"/>
                    <a:pt x="4968738" y="3222141"/>
                  </a:cubicBezTo>
                  <a:lnTo>
                    <a:pt x="4952451" y="3283101"/>
                  </a:lnTo>
                  <a:lnTo>
                    <a:pt x="4936925" y="3344156"/>
                  </a:lnTo>
                  <a:lnTo>
                    <a:pt x="4919875" y="3404831"/>
                  </a:lnTo>
                  <a:cubicBezTo>
                    <a:pt x="4914256" y="3425024"/>
                    <a:pt x="4909207" y="3445407"/>
                    <a:pt x="4903016" y="3465410"/>
                  </a:cubicBezTo>
                  <a:cubicBezTo>
                    <a:pt x="4890252" y="3505415"/>
                    <a:pt x="4878537" y="3545705"/>
                    <a:pt x="4865297" y="3585520"/>
                  </a:cubicBezTo>
                  <a:cubicBezTo>
                    <a:pt x="4811957" y="3744682"/>
                    <a:pt x="4749378" y="3901655"/>
                    <a:pt x="4671177" y="4052340"/>
                  </a:cubicBezTo>
                  <a:cubicBezTo>
                    <a:pt x="4593073" y="4202835"/>
                    <a:pt x="4498870" y="4346948"/>
                    <a:pt x="4386094" y="4476393"/>
                  </a:cubicBezTo>
                  <a:cubicBezTo>
                    <a:pt x="4371997" y="4492490"/>
                    <a:pt x="4358091" y="4508969"/>
                    <a:pt x="4343708" y="4524875"/>
                  </a:cubicBezTo>
                  <a:lnTo>
                    <a:pt x="4298655" y="4570976"/>
                  </a:lnTo>
                  <a:cubicBezTo>
                    <a:pt x="4283605" y="4586312"/>
                    <a:pt x="4268651" y="4601742"/>
                    <a:pt x="4252935" y="4616411"/>
                  </a:cubicBezTo>
                  <a:cubicBezTo>
                    <a:pt x="4237028" y="4630793"/>
                    <a:pt x="4221026" y="4645176"/>
                    <a:pt x="4204738" y="4659273"/>
                  </a:cubicBezTo>
                  <a:lnTo>
                    <a:pt x="4180354" y="4680419"/>
                  </a:lnTo>
                  <a:cubicBezTo>
                    <a:pt x="4172163" y="4687372"/>
                    <a:pt x="4164257" y="4694706"/>
                    <a:pt x="4155494" y="4700898"/>
                  </a:cubicBezTo>
                  <a:lnTo>
                    <a:pt x="4103964" y="4739664"/>
                  </a:lnTo>
                  <a:lnTo>
                    <a:pt x="4078151" y="4759000"/>
                  </a:lnTo>
                  <a:cubicBezTo>
                    <a:pt x="4069578" y="4765477"/>
                    <a:pt x="4060910" y="4771764"/>
                    <a:pt x="4051766" y="4777479"/>
                  </a:cubicBezTo>
                  <a:lnTo>
                    <a:pt x="3997950" y="4812816"/>
                  </a:lnTo>
                  <a:lnTo>
                    <a:pt x="3970994" y="4830342"/>
                  </a:lnTo>
                  <a:lnTo>
                    <a:pt x="3957469" y="4839010"/>
                  </a:lnTo>
                  <a:lnTo>
                    <a:pt x="3943563" y="4847011"/>
                  </a:lnTo>
                  <a:lnTo>
                    <a:pt x="3887746" y="4878824"/>
                  </a:lnTo>
                  <a:lnTo>
                    <a:pt x="3859742" y="4894541"/>
                  </a:lnTo>
                  <a:lnTo>
                    <a:pt x="3845741" y="4902351"/>
                  </a:lnTo>
                  <a:lnTo>
                    <a:pt x="3831358" y="4909400"/>
                  </a:lnTo>
                  <a:lnTo>
                    <a:pt x="3773827" y="4937498"/>
                  </a:lnTo>
                  <a:lnTo>
                    <a:pt x="3745157" y="4951500"/>
                  </a:lnTo>
                  <a:cubicBezTo>
                    <a:pt x="3735632" y="4956263"/>
                    <a:pt x="3726012" y="4960835"/>
                    <a:pt x="3716106" y="4964835"/>
                  </a:cubicBezTo>
                  <a:lnTo>
                    <a:pt x="3657146" y="4989314"/>
                  </a:lnTo>
                  <a:cubicBezTo>
                    <a:pt x="3637429" y="4997220"/>
                    <a:pt x="3618093" y="5005983"/>
                    <a:pt x="3598091" y="5013032"/>
                  </a:cubicBezTo>
                  <a:lnTo>
                    <a:pt x="3538083" y="5033986"/>
                  </a:lnTo>
                  <a:cubicBezTo>
                    <a:pt x="3518081" y="5040845"/>
                    <a:pt x="3498174" y="5047989"/>
                    <a:pt x="3478171" y="5054656"/>
                  </a:cubicBezTo>
                  <a:lnTo>
                    <a:pt x="3417306" y="5072086"/>
                  </a:lnTo>
                  <a:lnTo>
                    <a:pt x="3356632" y="5089422"/>
                  </a:lnTo>
                  <a:cubicBezTo>
                    <a:pt x="3336344" y="5094756"/>
                    <a:pt x="3315770" y="5099138"/>
                    <a:pt x="3295386" y="5103996"/>
                  </a:cubicBezTo>
                  <a:cubicBezTo>
                    <a:pt x="3254524" y="5113330"/>
                    <a:pt x="3213948" y="5123712"/>
                    <a:pt x="3172514" y="5129999"/>
                  </a:cubicBezTo>
                  <a:lnTo>
                    <a:pt x="3110887" y="5141143"/>
                  </a:lnTo>
                  <a:lnTo>
                    <a:pt x="3080121" y="5146667"/>
                  </a:lnTo>
                  <a:cubicBezTo>
                    <a:pt x="3069834" y="5148286"/>
                    <a:pt x="3059547" y="5149525"/>
                    <a:pt x="3049165" y="5150954"/>
                  </a:cubicBezTo>
                  <a:cubicBezTo>
                    <a:pt x="2884859" y="5176481"/>
                    <a:pt x="2718838" y="5186958"/>
                    <a:pt x="2555008" y="5189435"/>
                  </a:cubicBezTo>
                  <a:cubicBezTo>
                    <a:pt x="2514050" y="5190197"/>
                    <a:pt x="2473093" y="5191244"/>
                    <a:pt x="2431945" y="5190483"/>
                  </a:cubicBezTo>
                  <a:lnTo>
                    <a:pt x="2370318" y="5190387"/>
                  </a:lnTo>
                  <a:cubicBezTo>
                    <a:pt x="2349744" y="5190292"/>
                    <a:pt x="2329266" y="5190577"/>
                    <a:pt x="2308501" y="5189244"/>
                  </a:cubicBezTo>
                  <a:lnTo>
                    <a:pt x="2184200" y="5183434"/>
                  </a:lnTo>
                  <a:lnTo>
                    <a:pt x="2059994" y="5172099"/>
                  </a:lnTo>
                  <a:cubicBezTo>
                    <a:pt x="1894544" y="5153335"/>
                    <a:pt x="1729095" y="5121236"/>
                    <a:pt x="1568027" y="5069134"/>
                  </a:cubicBezTo>
                  <a:lnTo>
                    <a:pt x="1537738" y="5059704"/>
                  </a:lnTo>
                  <a:cubicBezTo>
                    <a:pt x="1527546" y="5056751"/>
                    <a:pt x="1517831" y="5052465"/>
                    <a:pt x="1507829" y="5048941"/>
                  </a:cubicBezTo>
                  <a:lnTo>
                    <a:pt x="1448298" y="5026557"/>
                  </a:lnTo>
                  <a:lnTo>
                    <a:pt x="1418485" y="5015318"/>
                  </a:lnTo>
                  <a:cubicBezTo>
                    <a:pt x="1408484" y="5011698"/>
                    <a:pt x="1398959" y="5006840"/>
                    <a:pt x="1389243" y="5002649"/>
                  </a:cubicBezTo>
                  <a:lnTo>
                    <a:pt x="1331045" y="4976360"/>
                  </a:lnTo>
                  <a:cubicBezTo>
                    <a:pt x="1253702" y="4940737"/>
                    <a:pt x="1178645" y="4899494"/>
                    <a:pt x="1106446" y="4853583"/>
                  </a:cubicBezTo>
                  <a:cubicBezTo>
                    <a:pt x="962047" y="4761667"/>
                    <a:pt x="829268" y="4650796"/>
                    <a:pt x="710777" y="4526495"/>
                  </a:cubicBezTo>
                  <a:cubicBezTo>
                    <a:pt x="592667" y="4401813"/>
                    <a:pt x="488940" y="4263795"/>
                    <a:pt x="400834" y="4116824"/>
                  </a:cubicBezTo>
                  <a:cubicBezTo>
                    <a:pt x="312728" y="3969758"/>
                    <a:pt x="239671" y="3814215"/>
                    <a:pt x="181092" y="3653719"/>
                  </a:cubicBezTo>
                  <a:cubicBezTo>
                    <a:pt x="122418" y="3493223"/>
                    <a:pt x="78127" y="3327773"/>
                    <a:pt x="47361" y="3159943"/>
                  </a:cubicBezTo>
                  <a:cubicBezTo>
                    <a:pt x="43646" y="3138988"/>
                    <a:pt x="39265" y="3118033"/>
                    <a:pt x="36026" y="3096887"/>
                  </a:cubicBezTo>
                  <a:lnTo>
                    <a:pt x="26882" y="3033546"/>
                  </a:lnTo>
                  <a:cubicBezTo>
                    <a:pt x="24120" y="3012400"/>
                    <a:pt x="20596" y="2991350"/>
                    <a:pt x="18596" y="2970110"/>
                  </a:cubicBezTo>
                  <a:lnTo>
                    <a:pt x="12214" y="2906482"/>
                  </a:lnTo>
                  <a:cubicBezTo>
                    <a:pt x="7261" y="2864096"/>
                    <a:pt x="5737" y="2821424"/>
                    <a:pt x="3451" y="2778848"/>
                  </a:cubicBezTo>
                  <a:cubicBezTo>
                    <a:pt x="689" y="2736271"/>
                    <a:pt x="308" y="2693599"/>
                    <a:pt x="22" y="2650927"/>
                  </a:cubicBezTo>
                  <a:cubicBezTo>
                    <a:pt x="-645" y="2480334"/>
                    <a:pt x="13928" y="2309837"/>
                    <a:pt x="42313" y="2141625"/>
                  </a:cubicBezTo>
                  <a:cubicBezTo>
                    <a:pt x="70507" y="1973414"/>
                    <a:pt x="111369" y="1807202"/>
                    <a:pt x="165662" y="1644896"/>
                  </a:cubicBezTo>
                  <a:cubicBezTo>
                    <a:pt x="219954" y="1482685"/>
                    <a:pt x="287963" y="1324666"/>
                    <a:pt x="370259" y="1173504"/>
                  </a:cubicBezTo>
                  <a:cubicBezTo>
                    <a:pt x="452459" y="1022438"/>
                    <a:pt x="549519" y="878515"/>
                    <a:pt x="661247" y="746022"/>
                  </a:cubicBezTo>
                  <a:lnTo>
                    <a:pt x="704015" y="696968"/>
                  </a:lnTo>
                  <a:cubicBezTo>
                    <a:pt x="718302" y="680680"/>
                    <a:pt x="732113" y="664012"/>
                    <a:pt x="747353" y="648486"/>
                  </a:cubicBezTo>
                  <a:lnTo>
                    <a:pt x="792121" y="601147"/>
                  </a:lnTo>
                  <a:lnTo>
                    <a:pt x="814505" y="577429"/>
                  </a:lnTo>
                  <a:cubicBezTo>
                    <a:pt x="822125" y="569619"/>
                    <a:pt x="830221" y="562380"/>
                    <a:pt x="838031" y="554855"/>
                  </a:cubicBezTo>
                  <a:cubicBezTo>
                    <a:pt x="853843" y="539901"/>
                    <a:pt x="869845" y="525137"/>
                    <a:pt x="885942" y="510469"/>
                  </a:cubicBezTo>
                  <a:cubicBezTo>
                    <a:pt x="894038" y="503230"/>
                    <a:pt x="902039" y="495800"/>
                    <a:pt x="910326" y="488752"/>
                  </a:cubicBezTo>
                  <a:lnTo>
                    <a:pt x="935948" y="468368"/>
                  </a:lnTo>
                  <a:cubicBezTo>
                    <a:pt x="970334" y="441508"/>
                    <a:pt x="1004147" y="414171"/>
                    <a:pt x="1040533" y="390073"/>
                  </a:cubicBezTo>
                  <a:cubicBezTo>
                    <a:pt x="1183313" y="290155"/>
                    <a:pt x="1339713" y="210907"/>
                    <a:pt x="1501638" y="152614"/>
                  </a:cubicBezTo>
                  <a:cubicBezTo>
                    <a:pt x="1663658" y="93940"/>
                    <a:pt x="1830822" y="56602"/>
                    <a:pt x="1997700" y="32599"/>
                  </a:cubicBezTo>
                  <a:cubicBezTo>
                    <a:pt x="2164864" y="9073"/>
                    <a:pt x="2332599" y="-548"/>
                    <a:pt x="2498620" y="24"/>
                  </a:cubicBezTo>
                  <a:close/>
                  <a:moveTo>
                    <a:pt x="2496620" y="193572"/>
                  </a:moveTo>
                  <a:cubicBezTo>
                    <a:pt x="2340886" y="190714"/>
                    <a:pt x="2186486" y="205859"/>
                    <a:pt x="2037229" y="241483"/>
                  </a:cubicBezTo>
                  <a:cubicBezTo>
                    <a:pt x="1887972" y="276820"/>
                    <a:pt x="1745383" y="333494"/>
                    <a:pt x="1613081" y="404646"/>
                  </a:cubicBezTo>
                  <a:cubicBezTo>
                    <a:pt x="1480683" y="475893"/>
                    <a:pt x="1358477" y="561904"/>
                    <a:pt x="1245892" y="657725"/>
                  </a:cubicBezTo>
                  <a:cubicBezTo>
                    <a:pt x="1216841" y="680490"/>
                    <a:pt x="1190837" y="707160"/>
                    <a:pt x="1163310" y="731639"/>
                  </a:cubicBezTo>
                  <a:lnTo>
                    <a:pt x="1142831" y="750118"/>
                  </a:lnTo>
                  <a:cubicBezTo>
                    <a:pt x="1136069" y="756404"/>
                    <a:pt x="1129687" y="763072"/>
                    <a:pt x="1123019" y="769453"/>
                  </a:cubicBezTo>
                  <a:cubicBezTo>
                    <a:pt x="1109780" y="782312"/>
                    <a:pt x="1096540" y="795171"/>
                    <a:pt x="1083014" y="807744"/>
                  </a:cubicBezTo>
                  <a:cubicBezTo>
                    <a:pt x="1076347" y="814126"/>
                    <a:pt x="1069394" y="820222"/>
                    <a:pt x="1062917" y="826794"/>
                  </a:cubicBezTo>
                  <a:lnTo>
                    <a:pt x="1043676" y="846701"/>
                  </a:lnTo>
                  <a:lnTo>
                    <a:pt x="1005100" y="886516"/>
                  </a:lnTo>
                  <a:cubicBezTo>
                    <a:pt x="991860" y="899470"/>
                    <a:pt x="980240" y="913948"/>
                    <a:pt x="968143" y="927949"/>
                  </a:cubicBezTo>
                  <a:lnTo>
                    <a:pt x="932138" y="970336"/>
                  </a:lnTo>
                  <a:cubicBezTo>
                    <a:pt x="744020" y="1200269"/>
                    <a:pt x="605526" y="1472113"/>
                    <a:pt x="514467" y="1759006"/>
                  </a:cubicBezTo>
                  <a:cubicBezTo>
                    <a:pt x="468842" y="1902547"/>
                    <a:pt x="435219" y="2050376"/>
                    <a:pt x="413693" y="2199918"/>
                  </a:cubicBezTo>
                  <a:cubicBezTo>
                    <a:pt x="392261" y="2349556"/>
                    <a:pt x="381689" y="2500622"/>
                    <a:pt x="380546" y="2651689"/>
                  </a:cubicBezTo>
                  <a:lnTo>
                    <a:pt x="380260" y="2708363"/>
                  </a:lnTo>
                  <a:cubicBezTo>
                    <a:pt x="379688" y="2727317"/>
                    <a:pt x="381117" y="2746082"/>
                    <a:pt x="381403" y="2765036"/>
                  </a:cubicBezTo>
                  <a:lnTo>
                    <a:pt x="383117" y="2821710"/>
                  </a:lnTo>
                  <a:cubicBezTo>
                    <a:pt x="383213" y="2831140"/>
                    <a:pt x="383879" y="2840570"/>
                    <a:pt x="384546" y="2849999"/>
                  </a:cubicBezTo>
                  <a:lnTo>
                    <a:pt x="386261" y="2878289"/>
                  </a:lnTo>
                  <a:lnTo>
                    <a:pt x="389499" y="2934867"/>
                  </a:lnTo>
                  <a:cubicBezTo>
                    <a:pt x="390452" y="2953727"/>
                    <a:pt x="392928" y="2972491"/>
                    <a:pt x="394547" y="2991255"/>
                  </a:cubicBezTo>
                  <a:lnTo>
                    <a:pt x="399691" y="3047738"/>
                  </a:lnTo>
                  <a:cubicBezTo>
                    <a:pt x="401501" y="3066598"/>
                    <a:pt x="404358" y="3085172"/>
                    <a:pt x="406644" y="3103936"/>
                  </a:cubicBezTo>
                  <a:cubicBezTo>
                    <a:pt x="425599" y="3253859"/>
                    <a:pt x="456650" y="3402354"/>
                    <a:pt x="500370" y="3546753"/>
                  </a:cubicBezTo>
                  <a:cubicBezTo>
                    <a:pt x="544090" y="3691152"/>
                    <a:pt x="600668" y="3831550"/>
                    <a:pt x="670677" y="3964710"/>
                  </a:cubicBezTo>
                  <a:cubicBezTo>
                    <a:pt x="740591" y="4097870"/>
                    <a:pt x="823458" y="4224171"/>
                    <a:pt x="920042" y="4339233"/>
                  </a:cubicBezTo>
                  <a:cubicBezTo>
                    <a:pt x="1016720" y="4454105"/>
                    <a:pt x="1127115" y="4557356"/>
                    <a:pt x="1248464" y="4646700"/>
                  </a:cubicBezTo>
                  <a:lnTo>
                    <a:pt x="1294374" y="4679657"/>
                  </a:lnTo>
                  <a:lnTo>
                    <a:pt x="1317329" y="4696230"/>
                  </a:lnTo>
                  <a:lnTo>
                    <a:pt x="1341237" y="4711375"/>
                  </a:lnTo>
                  <a:lnTo>
                    <a:pt x="1388957" y="4742046"/>
                  </a:lnTo>
                  <a:cubicBezTo>
                    <a:pt x="1396958" y="4747094"/>
                    <a:pt x="1404769" y="4752523"/>
                    <a:pt x="1412960" y="4757190"/>
                  </a:cubicBezTo>
                  <a:lnTo>
                    <a:pt x="1437725" y="4771097"/>
                  </a:lnTo>
                  <a:lnTo>
                    <a:pt x="1487351" y="4798910"/>
                  </a:lnTo>
                  <a:cubicBezTo>
                    <a:pt x="1495733" y="4803387"/>
                    <a:pt x="1503734" y="4808625"/>
                    <a:pt x="1512402" y="4812626"/>
                  </a:cubicBezTo>
                  <a:lnTo>
                    <a:pt x="1538024" y="4825199"/>
                  </a:lnTo>
                  <a:lnTo>
                    <a:pt x="1589364" y="4850345"/>
                  </a:lnTo>
                  <a:cubicBezTo>
                    <a:pt x="1598031" y="4854345"/>
                    <a:pt x="1606318" y="4859108"/>
                    <a:pt x="1615176" y="4862632"/>
                  </a:cubicBezTo>
                  <a:lnTo>
                    <a:pt x="1641560" y="4873681"/>
                  </a:lnTo>
                  <a:cubicBezTo>
                    <a:pt x="1781864" y="4934355"/>
                    <a:pt x="1930549" y="4979218"/>
                    <a:pt x="2083616" y="5005602"/>
                  </a:cubicBezTo>
                  <a:lnTo>
                    <a:pt x="2199059" y="5021985"/>
                  </a:lnTo>
                  <a:cubicBezTo>
                    <a:pt x="2237825" y="5025604"/>
                    <a:pt x="2276688" y="5028176"/>
                    <a:pt x="2315645" y="5031224"/>
                  </a:cubicBezTo>
                  <a:cubicBezTo>
                    <a:pt x="2334981" y="5033225"/>
                    <a:pt x="2354697" y="5033034"/>
                    <a:pt x="2374414" y="5033415"/>
                  </a:cubicBezTo>
                  <a:lnTo>
                    <a:pt x="2433374" y="5034273"/>
                  </a:lnTo>
                  <a:cubicBezTo>
                    <a:pt x="2472617" y="5035129"/>
                    <a:pt x="2512146" y="5033892"/>
                    <a:pt x="2551579" y="5033130"/>
                  </a:cubicBezTo>
                  <a:cubicBezTo>
                    <a:pt x="2591013" y="5031891"/>
                    <a:pt x="2630637" y="5031701"/>
                    <a:pt x="2669499" y="5027700"/>
                  </a:cubicBezTo>
                  <a:lnTo>
                    <a:pt x="2727982" y="5022747"/>
                  </a:lnTo>
                  <a:lnTo>
                    <a:pt x="2757224" y="5020270"/>
                  </a:lnTo>
                  <a:lnTo>
                    <a:pt x="2771797" y="5018937"/>
                  </a:lnTo>
                  <a:lnTo>
                    <a:pt x="2786275" y="5016842"/>
                  </a:lnTo>
                  <a:lnTo>
                    <a:pt x="2902099" y="4999792"/>
                  </a:lnTo>
                  <a:cubicBezTo>
                    <a:pt x="2940485" y="4992839"/>
                    <a:pt x="2978394" y="4984076"/>
                    <a:pt x="3016494" y="4976170"/>
                  </a:cubicBezTo>
                  <a:cubicBezTo>
                    <a:pt x="3167942" y="4940737"/>
                    <a:pt x="3314246" y="4888540"/>
                    <a:pt x="3452263" y="4822627"/>
                  </a:cubicBezTo>
                  <a:lnTo>
                    <a:pt x="3503889" y="4797767"/>
                  </a:lnTo>
                  <a:cubicBezTo>
                    <a:pt x="3521033" y="4789385"/>
                    <a:pt x="3537416" y="4779479"/>
                    <a:pt x="3554085" y="4770430"/>
                  </a:cubicBezTo>
                  <a:lnTo>
                    <a:pt x="3603996" y="4742903"/>
                  </a:lnTo>
                  <a:cubicBezTo>
                    <a:pt x="3612474" y="4738616"/>
                    <a:pt x="3620475" y="4733568"/>
                    <a:pt x="3628475" y="4728425"/>
                  </a:cubicBezTo>
                  <a:lnTo>
                    <a:pt x="3652669" y="4713375"/>
                  </a:lnTo>
                  <a:lnTo>
                    <a:pt x="3700866" y="4683467"/>
                  </a:lnTo>
                  <a:lnTo>
                    <a:pt x="3712867" y="4675942"/>
                  </a:lnTo>
                  <a:lnTo>
                    <a:pt x="3724488" y="4667750"/>
                  </a:lnTo>
                  <a:lnTo>
                    <a:pt x="3747633" y="4651463"/>
                  </a:lnTo>
                  <a:lnTo>
                    <a:pt x="3794115" y="4619268"/>
                  </a:lnTo>
                  <a:lnTo>
                    <a:pt x="3805736" y="4611267"/>
                  </a:lnTo>
                  <a:lnTo>
                    <a:pt x="3816880" y="4602599"/>
                  </a:lnTo>
                  <a:lnTo>
                    <a:pt x="3839168" y="4585264"/>
                  </a:lnTo>
                  <a:lnTo>
                    <a:pt x="3883841" y="4550879"/>
                  </a:lnTo>
                  <a:cubicBezTo>
                    <a:pt x="3891366" y="4545354"/>
                    <a:pt x="3898509" y="4539163"/>
                    <a:pt x="3905558" y="4532972"/>
                  </a:cubicBezTo>
                  <a:lnTo>
                    <a:pt x="3926989" y="4514684"/>
                  </a:lnTo>
                  <a:lnTo>
                    <a:pt x="3969851" y="4478393"/>
                  </a:lnTo>
                  <a:cubicBezTo>
                    <a:pt x="3984234" y="4466392"/>
                    <a:pt x="3997379" y="4452962"/>
                    <a:pt x="4011381" y="4440579"/>
                  </a:cubicBezTo>
                  <a:cubicBezTo>
                    <a:pt x="4025192" y="4427911"/>
                    <a:pt x="4039193" y="4415529"/>
                    <a:pt x="4053291" y="4403146"/>
                  </a:cubicBezTo>
                  <a:cubicBezTo>
                    <a:pt x="4067102" y="4390573"/>
                    <a:pt x="4079960" y="4376857"/>
                    <a:pt x="4093581" y="4363998"/>
                  </a:cubicBezTo>
                  <a:lnTo>
                    <a:pt x="4134063" y="4324946"/>
                  </a:lnTo>
                  <a:lnTo>
                    <a:pt x="4172639" y="4283988"/>
                  </a:lnTo>
                  <a:cubicBezTo>
                    <a:pt x="4275223" y="4174546"/>
                    <a:pt x="4369425" y="4055579"/>
                    <a:pt x="4450483" y="3926610"/>
                  </a:cubicBezTo>
                  <a:cubicBezTo>
                    <a:pt x="4531541" y="3797832"/>
                    <a:pt x="4599359" y="3658957"/>
                    <a:pt x="4647746" y="3513035"/>
                  </a:cubicBezTo>
                  <a:cubicBezTo>
                    <a:pt x="4654604" y="3495032"/>
                    <a:pt x="4659176" y="3476268"/>
                    <a:pt x="4664796" y="3457980"/>
                  </a:cubicBezTo>
                  <a:lnTo>
                    <a:pt x="4681083" y="3402640"/>
                  </a:lnTo>
                  <a:cubicBezTo>
                    <a:pt x="4690704" y="3365397"/>
                    <a:pt x="4699181" y="3327869"/>
                    <a:pt x="4707753" y="3290340"/>
                  </a:cubicBezTo>
                  <a:cubicBezTo>
                    <a:pt x="4714802" y="3252431"/>
                    <a:pt x="4720517" y="3214331"/>
                    <a:pt x="4726041" y="3176326"/>
                  </a:cubicBezTo>
                  <a:cubicBezTo>
                    <a:pt x="4729566" y="3137845"/>
                    <a:pt x="4733090" y="3099554"/>
                    <a:pt x="4735090" y="3061169"/>
                  </a:cubicBezTo>
                  <a:cubicBezTo>
                    <a:pt x="4741281" y="2906959"/>
                    <a:pt x="4727280" y="2753702"/>
                    <a:pt x="4713659" y="2603302"/>
                  </a:cubicBezTo>
                  <a:lnTo>
                    <a:pt x="4707658" y="2546914"/>
                  </a:lnTo>
                  <a:cubicBezTo>
                    <a:pt x="4705658" y="2528149"/>
                    <a:pt x="4704134" y="2509385"/>
                    <a:pt x="4700991" y="2490716"/>
                  </a:cubicBezTo>
                  <a:lnTo>
                    <a:pt x="4692894" y="2434805"/>
                  </a:lnTo>
                  <a:cubicBezTo>
                    <a:pt x="4690227" y="2416136"/>
                    <a:pt x="4687656" y="2397562"/>
                    <a:pt x="4684036" y="2379083"/>
                  </a:cubicBezTo>
                  <a:lnTo>
                    <a:pt x="4673940" y="2323648"/>
                  </a:lnTo>
                  <a:lnTo>
                    <a:pt x="4669177" y="2295930"/>
                  </a:lnTo>
                  <a:cubicBezTo>
                    <a:pt x="4667463" y="2286691"/>
                    <a:pt x="4665272" y="2277547"/>
                    <a:pt x="4663367" y="2268403"/>
                  </a:cubicBezTo>
                  <a:cubicBezTo>
                    <a:pt x="4659366" y="2250115"/>
                    <a:pt x="4655747" y="2231732"/>
                    <a:pt x="4652127" y="2213348"/>
                  </a:cubicBezTo>
                  <a:lnTo>
                    <a:pt x="4646793" y="2185821"/>
                  </a:lnTo>
                  <a:lnTo>
                    <a:pt x="4640602" y="2158484"/>
                  </a:lnTo>
                  <a:cubicBezTo>
                    <a:pt x="4608979" y="2012561"/>
                    <a:pt x="4575737" y="1866829"/>
                    <a:pt x="4526969" y="1725668"/>
                  </a:cubicBezTo>
                  <a:cubicBezTo>
                    <a:pt x="4479344" y="1584222"/>
                    <a:pt x="4419813" y="1446776"/>
                    <a:pt x="4348947" y="1315426"/>
                  </a:cubicBezTo>
                  <a:lnTo>
                    <a:pt x="4322277" y="1266087"/>
                  </a:lnTo>
                  <a:lnTo>
                    <a:pt x="4293416" y="1218176"/>
                  </a:lnTo>
                  <a:cubicBezTo>
                    <a:pt x="4283796" y="1202174"/>
                    <a:pt x="4274557" y="1185887"/>
                    <a:pt x="4264555" y="1170075"/>
                  </a:cubicBezTo>
                  <a:lnTo>
                    <a:pt x="4233599" y="1123403"/>
                  </a:lnTo>
                  <a:cubicBezTo>
                    <a:pt x="4223121" y="1107972"/>
                    <a:pt x="4213406" y="1091875"/>
                    <a:pt x="4202262" y="1076825"/>
                  </a:cubicBezTo>
                  <a:lnTo>
                    <a:pt x="4169115" y="1031582"/>
                  </a:lnTo>
                  <a:lnTo>
                    <a:pt x="4152541" y="1008912"/>
                  </a:lnTo>
                  <a:lnTo>
                    <a:pt x="4144254" y="997577"/>
                  </a:lnTo>
                  <a:lnTo>
                    <a:pt x="4135396" y="986719"/>
                  </a:lnTo>
                  <a:lnTo>
                    <a:pt x="4099963" y="943190"/>
                  </a:lnTo>
                  <a:cubicBezTo>
                    <a:pt x="4004999" y="827461"/>
                    <a:pt x="3897938" y="720781"/>
                    <a:pt x="3779256" y="627721"/>
                  </a:cubicBezTo>
                  <a:cubicBezTo>
                    <a:pt x="3719916" y="581144"/>
                    <a:pt x="3657908" y="537710"/>
                    <a:pt x="3593519" y="497705"/>
                  </a:cubicBezTo>
                  <a:cubicBezTo>
                    <a:pt x="3528844" y="458367"/>
                    <a:pt x="3462074" y="421791"/>
                    <a:pt x="3392827" y="389882"/>
                  </a:cubicBezTo>
                  <a:cubicBezTo>
                    <a:pt x="3254715" y="325398"/>
                    <a:pt x="3108125" y="277487"/>
                    <a:pt x="2957534" y="245102"/>
                  </a:cubicBezTo>
                  <a:lnTo>
                    <a:pt x="2901051" y="232910"/>
                  </a:lnTo>
                  <a:cubicBezTo>
                    <a:pt x="2882097" y="229576"/>
                    <a:pt x="2862951" y="226909"/>
                    <a:pt x="2843901" y="223861"/>
                  </a:cubicBezTo>
                  <a:cubicBezTo>
                    <a:pt x="2805706" y="218146"/>
                    <a:pt x="2767701" y="211193"/>
                    <a:pt x="2729030" y="208240"/>
                  </a:cubicBezTo>
                  <a:lnTo>
                    <a:pt x="2671213" y="202716"/>
                  </a:lnTo>
                  <a:cubicBezTo>
                    <a:pt x="2651973" y="200906"/>
                    <a:pt x="2632732" y="198811"/>
                    <a:pt x="2613206" y="198430"/>
                  </a:cubicBezTo>
                  <a:lnTo>
                    <a:pt x="2496620" y="193572"/>
                  </a:lnTo>
                  <a:close/>
                </a:path>
              </a:pathLst>
            </a:custGeom>
            <a:grpFill/>
            <a:ln w="9525" cap="flat">
              <a:noFill/>
              <a:prstDash val="solid"/>
              <a:miter/>
            </a:ln>
          </p:spPr>
          <p:txBody>
            <a:bodyPr rtlCol="0" anchor="ctr"/>
            <a:lstStyle/>
            <a:p>
              <a:endParaRPr lang="en-US"/>
            </a:p>
          </p:txBody>
        </p:sp>
        <p:sp useBgFill="1">
          <p:nvSpPr>
            <p:cNvPr id="76" name="Freeform: Shape 75">
              <a:extLst>
                <a:ext uri="{FF2B5EF4-FFF2-40B4-BE49-F238E27FC236}">
                  <a16:creationId xmlns:a16="http://schemas.microsoft.com/office/drawing/2014/main" id="{D7B485B7-5D86-453C-9D47-6CB8286EA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14665" y="738154"/>
              <a:ext cx="5366579" cy="5378461"/>
            </a:xfrm>
            <a:custGeom>
              <a:avLst/>
              <a:gdLst>
                <a:gd name="connsiteX0" fmla="*/ 2659998 w 5366579"/>
                <a:gd name="connsiteY0" fmla="*/ 1557 h 5378461"/>
                <a:gd name="connsiteX1" fmla="*/ 3683078 w 5366579"/>
                <a:gd name="connsiteY1" fmla="*/ 158815 h 5378461"/>
                <a:gd name="connsiteX2" fmla="*/ 3744609 w 5366579"/>
                <a:gd name="connsiteY2" fmla="*/ 181294 h 5378461"/>
                <a:gd name="connsiteX3" fmla="*/ 3775470 w 5366579"/>
                <a:gd name="connsiteY3" fmla="*/ 192438 h 5378461"/>
                <a:gd name="connsiteX4" fmla="*/ 3806141 w 5366579"/>
                <a:gd name="connsiteY4" fmla="*/ 204154 h 5378461"/>
                <a:gd name="connsiteX5" fmla="*/ 3927109 w 5366579"/>
                <a:gd name="connsiteY5" fmla="*/ 255874 h 5378461"/>
                <a:gd name="connsiteX6" fmla="*/ 4045695 w 5366579"/>
                <a:gd name="connsiteY6" fmla="*/ 313786 h 5378461"/>
                <a:gd name="connsiteX7" fmla="*/ 4161233 w 5366579"/>
                <a:gd name="connsiteY7" fmla="*/ 378461 h 5378461"/>
                <a:gd name="connsiteX8" fmla="*/ 4585095 w 5366579"/>
                <a:gd name="connsiteY8" fmla="*/ 700597 h 5378461"/>
                <a:gd name="connsiteX9" fmla="*/ 5176217 w 5366579"/>
                <a:gd name="connsiteY9" fmla="*/ 1590232 h 5378461"/>
                <a:gd name="connsiteX10" fmla="*/ 5366432 w 5366579"/>
                <a:gd name="connsiteY10" fmla="*/ 2641982 h 5378461"/>
                <a:gd name="connsiteX11" fmla="*/ 4594239 w 5366579"/>
                <a:gd name="connsiteY11" fmla="*/ 4567938 h 5378461"/>
                <a:gd name="connsiteX12" fmla="*/ 4193332 w 5366579"/>
                <a:gd name="connsiteY12" fmla="*/ 4906456 h 5378461"/>
                <a:gd name="connsiteX13" fmla="*/ 4166376 w 5366579"/>
                <a:gd name="connsiteY13" fmla="*/ 4925220 h 5378461"/>
                <a:gd name="connsiteX14" fmla="*/ 4138563 w 5366579"/>
                <a:gd name="connsiteY14" fmla="*/ 4942651 h 5378461"/>
                <a:gd name="connsiteX15" fmla="*/ 4082652 w 5366579"/>
                <a:gd name="connsiteY15" fmla="*/ 4977132 h 5378461"/>
                <a:gd name="connsiteX16" fmla="*/ 4054743 w 5366579"/>
                <a:gd name="connsiteY16" fmla="*/ 4994467 h 5378461"/>
                <a:gd name="connsiteX17" fmla="*/ 4026073 w 5366579"/>
                <a:gd name="connsiteY17" fmla="*/ 5010469 h 5378461"/>
                <a:gd name="connsiteX18" fmla="*/ 3968447 w 5366579"/>
                <a:gd name="connsiteY18" fmla="*/ 5042092 h 5378461"/>
                <a:gd name="connsiteX19" fmla="*/ 3939586 w 5366579"/>
                <a:gd name="connsiteY19" fmla="*/ 5057904 h 5378461"/>
                <a:gd name="connsiteX20" fmla="*/ 3910059 w 5366579"/>
                <a:gd name="connsiteY20" fmla="*/ 5072286 h 5378461"/>
                <a:gd name="connsiteX21" fmla="*/ 3850813 w 5366579"/>
                <a:gd name="connsiteY21" fmla="*/ 5100671 h 5378461"/>
                <a:gd name="connsiteX22" fmla="*/ 3730417 w 5366579"/>
                <a:gd name="connsiteY22" fmla="*/ 5153439 h 5378461"/>
                <a:gd name="connsiteX23" fmla="*/ 3227116 w 5366579"/>
                <a:gd name="connsiteY23" fmla="*/ 5305172 h 5378461"/>
                <a:gd name="connsiteX24" fmla="*/ 3162346 w 5366579"/>
                <a:gd name="connsiteY24" fmla="*/ 5317841 h 5378461"/>
                <a:gd name="connsiteX25" fmla="*/ 3097386 w 5366579"/>
                <a:gd name="connsiteY25" fmla="*/ 5329175 h 5378461"/>
                <a:gd name="connsiteX26" fmla="*/ 2966893 w 5366579"/>
                <a:gd name="connsiteY26" fmla="*/ 5348225 h 5378461"/>
                <a:gd name="connsiteX27" fmla="*/ 2835543 w 5366579"/>
                <a:gd name="connsiteY27" fmla="*/ 5360798 h 5378461"/>
                <a:gd name="connsiteX28" fmla="*/ 2802682 w 5366579"/>
                <a:gd name="connsiteY28" fmla="*/ 5363751 h 5378461"/>
                <a:gd name="connsiteX29" fmla="*/ 2770107 w 5366579"/>
                <a:gd name="connsiteY29" fmla="*/ 5365276 h 5378461"/>
                <a:gd name="connsiteX30" fmla="*/ 2704956 w 5366579"/>
                <a:gd name="connsiteY30" fmla="*/ 5368323 h 5378461"/>
                <a:gd name="connsiteX31" fmla="*/ 2574273 w 5366579"/>
                <a:gd name="connsiteY31" fmla="*/ 5374419 h 5378461"/>
                <a:gd name="connsiteX32" fmla="*/ 2442637 w 5366579"/>
                <a:gd name="connsiteY32" fmla="*/ 5378134 h 5378461"/>
                <a:gd name="connsiteX33" fmla="*/ 2376057 w 5366579"/>
                <a:gd name="connsiteY33" fmla="*/ 5377563 h 5378461"/>
                <a:gd name="connsiteX34" fmla="*/ 2309382 w 5366579"/>
                <a:gd name="connsiteY34" fmla="*/ 5375943 h 5378461"/>
                <a:gd name="connsiteX35" fmla="*/ 2175937 w 5366579"/>
                <a:gd name="connsiteY35" fmla="*/ 5367180 h 5378461"/>
                <a:gd name="connsiteX36" fmla="*/ 2042778 w 5366579"/>
                <a:gd name="connsiteY36" fmla="*/ 5350988 h 5378461"/>
                <a:gd name="connsiteX37" fmla="*/ 2009631 w 5366579"/>
                <a:gd name="connsiteY37" fmla="*/ 5345749 h 5378461"/>
                <a:gd name="connsiteX38" fmla="*/ 1976484 w 5366579"/>
                <a:gd name="connsiteY38" fmla="*/ 5339843 h 5378461"/>
                <a:gd name="connsiteX39" fmla="*/ 1910190 w 5366579"/>
                <a:gd name="connsiteY39" fmla="*/ 5327842 h 5378461"/>
                <a:gd name="connsiteX40" fmla="*/ 1844372 w 5366579"/>
                <a:gd name="connsiteY40" fmla="*/ 5312983 h 5378461"/>
                <a:gd name="connsiteX41" fmla="*/ 1778745 w 5366579"/>
                <a:gd name="connsiteY41" fmla="*/ 5296885 h 5378461"/>
                <a:gd name="connsiteX42" fmla="*/ 1745979 w 5366579"/>
                <a:gd name="connsiteY42" fmla="*/ 5288503 h 5378461"/>
                <a:gd name="connsiteX43" fmla="*/ 1713594 w 5366579"/>
                <a:gd name="connsiteY43" fmla="*/ 5278502 h 5378461"/>
                <a:gd name="connsiteX44" fmla="*/ 1648919 w 5366579"/>
                <a:gd name="connsiteY44" fmla="*/ 5258214 h 5378461"/>
                <a:gd name="connsiteX45" fmla="*/ 1616629 w 5366579"/>
                <a:gd name="connsiteY45" fmla="*/ 5247927 h 5378461"/>
                <a:gd name="connsiteX46" fmla="*/ 1584911 w 5366579"/>
                <a:gd name="connsiteY46" fmla="*/ 5235926 h 5378461"/>
                <a:gd name="connsiteX47" fmla="*/ 1521379 w 5366579"/>
                <a:gd name="connsiteY47" fmla="*/ 5211827 h 5378461"/>
                <a:gd name="connsiteX48" fmla="*/ 1489661 w 5366579"/>
                <a:gd name="connsiteY48" fmla="*/ 5199540 h 5378461"/>
                <a:gd name="connsiteX49" fmla="*/ 1458705 w 5366579"/>
                <a:gd name="connsiteY49" fmla="*/ 5185443 h 5378461"/>
                <a:gd name="connsiteX50" fmla="*/ 1396697 w 5366579"/>
                <a:gd name="connsiteY50" fmla="*/ 5157249 h 5378461"/>
                <a:gd name="connsiteX51" fmla="*/ 1365741 w 5366579"/>
                <a:gd name="connsiteY51" fmla="*/ 5142962 h 5378461"/>
                <a:gd name="connsiteX52" fmla="*/ 1335546 w 5366579"/>
                <a:gd name="connsiteY52" fmla="*/ 5127055 h 5378461"/>
                <a:gd name="connsiteX53" fmla="*/ 1275253 w 5366579"/>
                <a:gd name="connsiteY53" fmla="*/ 5095051 h 5378461"/>
                <a:gd name="connsiteX54" fmla="*/ 1245345 w 5366579"/>
                <a:gd name="connsiteY54" fmla="*/ 5078573 h 5378461"/>
                <a:gd name="connsiteX55" fmla="*/ 1216198 w 5366579"/>
                <a:gd name="connsiteY55" fmla="*/ 5060761 h 5378461"/>
                <a:gd name="connsiteX56" fmla="*/ 1158000 w 5366579"/>
                <a:gd name="connsiteY56" fmla="*/ 5024947 h 5378461"/>
                <a:gd name="connsiteX57" fmla="*/ 737567 w 5366579"/>
                <a:gd name="connsiteY57" fmla="*/ 4676713 h 5378461"/>
                <a:gd name="connsiteX58" fmla="*/ 409050 w 5366579"/>
                <a:gd name="connsiteY58" fmla="*/ 4241706 h 5378461"/>
                <a:gd name="connsiteX59" fmla="*/ 177973 w 5366579"/>
                <a:gd name="connsiteY59" fmla="*/ 3750121 h 5378461"/>
                <a:gd name="connsiteX60" fmla="*/ 42813 w 5366579"/>
                <a:gd name="connsiteY60" fmla="*/ 3226055 h 5378461"/>
                <a:gd name="connsiteX61" fmla="*/ 46 w 5366579"/>
                <a:gd name="connsiteY61" fmla="*/ 2687988 h 5378461"/>
                <a:gd name="connsiteX62" fmla="*/ 47862 w 5366579"/>
                <a:gd name="connsiteY62" fmla="*/ 2151064 h 5378461"/>
                <a:gd name="connsiteX63" fmla="*/ 184926 w 5366579"/>
                <a:gd name="connsiteY63" fmla="*/ 1629761 h 5378461"/>
                <a:gd name="connsiteX64" fmla="*/ 747949 w 5366579"/>
                <a:gd name="connsiteY64" fmla="*/ 718789 h 5378461"/>
                <a:gd name="connsiteX65" fmla="*/ 1161334 w 5366579"/>
                <a:gd name="connsiteY65" fmla="*/ 381128 h 5378461"/>
                <a:gd name="connsiteX66" fmla="*/ 1635393 w 5366579"/>
                <a:gd name="connsiteY66" fmla="*/ 149766 h 5378461"/>
                <a:gd name="connsiteX67" fmla="*/ 2659998 w 5366579"/>
                <a:gd name="connsiteY67" fmla="*/ 1557 h 5378461"/>
                <a:gd name="connsiteX68" fmla="*/ 2659712 w 5366579"/>
                <a:gd name="connsiteY68" fmla="*/ 30132 h 5378461"/>
                <a:gd name="connsiteX69" fmla="*/ 2149267 w 5366579"/>
                <a:gd name="connsiteY69" fmla="*/ 68708 h 5378461"/>
                <a:gd name="connsiteX70" fmla="*/ 2086402 w 5366579"/>
                <a:gd name="connsiteY70" fmla="*/ 80329 h 5378461"/>
                <a:gd name="connsiteX71" fmla="*/ 2024394 w 5366579"/>
                <a:gd name="connsiteY71" fmla="*/ 95664 h 5378461"/>
                <a:gd name="connsiteX72" fmla="*/ 1962577 w 5366579"/>
                <a:gd name="connsiteY72" fmla="*/ 111285 h 5378461"/>
                <a:gd name="connsiteX73" fmla="*/ 1901712 w 5366579"/>
                <a:gd name="connsiteY73" fmla="*/ 130144 h 5378461"/>
                <a:gd name="connsiteX74" fmla="*/ 1841038 w 5366579"/>
                <a:gd name="connsiteY74" fmla="*/ 149575 h 5378461"/>
                <a:gd name="connsiteX75" fmla="*/ 1825893 w 5366579"/>
                <a:gd name="connsiteY75" fmla="*/ 154528 h 5378461"/>
                <a:gd name="connsiteX76" fmla="*/ 1811034 w 5366579"/>
                <a:gd name="connsiteY76" fmla="*/ 160243 h 5378461"/>
                <a:gd name="connsiteX77" fmla="*/ 1781412 w 5366579"/>
                <a:gd name="connsiteY77" fmla="*/ 171864 h 5378461"/>
                <a:gd name="connsiteX78" fmla="*/ 1722357 w 5366579"/>
                <a:gd name="connsiteY78" fmla="*/ 195200 h 5378461"/>
                <a:gd name="connsiteX79" fmla="*/ 1707593 w 5366579"/>
                <a:gd name="connsiteY79" fmla="*/ 201010 h 5378461"/>
                <a:gd name="connsiteX80" fmla="*/ 1693210 w 5366579"/>
                <a:gd name="connsiteY80" fmla="*/ 207678 h 5378461"/>
                <a:gd name="connsiteX81" fmla="*/ 1664445 w 5366579"/>
                <a:gd name="connsiteY81" fmla="*/ 221108 h 5378461"/>
                <a:gd name="connsiteX82" fmla="*/ 1237629 w 5366579"/>
                <a:gd name="connsiteY82" fmla="*/ 486856 h 5378461"/>
                <a:gd name="connsiteX83" fmla="*/ 891396 w 5366579"/>
                <a:gd name="connsiteY83" fmla="*/ 843567 h 5378461"/>
                <a:gd name="connsiteX84" fmla="*/ 629839 w 5366579"/>
                <a:gd name="connsiteY84" fmla="*/ 1261715 h 5378461"/>
                <a:gd name="connsiteX85" fmla="*/ 576975 w 5366579"/>
                <a:gd name="connsiteY85" fmla="*/ 1372871 h 5378461"/>
                <a:gd name="connsiteX86" fmla="*/ 529160 w 5366579"/>
                <a:gd name="connsiteY86" fmla="*/ 1486219 h 5378461"/>
                <a:gd name="connsiteX87" fmla="*/ 485821 w 5366579"/>
                <a:gd name="connsiteY87" fmla="*/ 1601376 h 5378461"/>
                <a:gd name="connsiteX88" fmla="*/ 447531 w 5366579"/>
                <a:gd name="connsiteY88" fmla="*/ 1718248 h 5378461"/>
                <a:gd name="connsiteX89" fmla="*/ 339041 w 5366579"/>
                <a:gd name="connsiteY89" fmla="*/ 2197641 h 5378461"/>
                <a:gd name="connsiteX90" fmla="*/ 305608 w 5366579"/>
                <a:gd name="connsiteY90" fmla="*/ 2687988 h 5378461"/>
                <a:gd name="connsiteX91" fmla="*/ 460770 w 5366579"/>
                <a:gd name="connsiteY91" fmla="*/ 3652299 h 5378461"/>
                <a:gd name="connsiteX92" fmla="*/ 936163 w 5366579"/>
                <a:gd name="connsiteY92" fmla="*/ 4493738 h 5378461"/>
                <a:gd name="connsiteX93" fmla="*/ 1727024 w 5366579"/>
                <a:gd name="connsiteY93" fmla="*/ 5041997 h 5378461"/>
                <a:gd name="connsiteX94" fmla="*/ 1784364 w 5366579"/>
                <a:gd name="connsiteY94" fmla="*/ 5063523 h 5378461"/>
                <a:gd name="connsiteX95" fmla="*/ 1813035 w 5366579"/>
                <a:gd name="connsiteY95" fmla="*/ 5074477 h 5378461"/>
                <a:gd name="connsiteX96" fmla="*/ 1842181 w 5366579"/>
                <a:gd name="connsiteY96" fmla="*/ 5083907 h 5378461"/>
                <a:gd name="connsiteX97" fmla="*/ 1900760 w 5366579"/>
                <a:gd name="connsiteY97" fmla="*/ 5102290 h 5378461"/>
                <a:gd name="connsiteX98" fmla="*/ 1959815 w 5366579"/>
                <a:gd name="connsiteY98" fmla="*/ 5119625 h 5378461"/>
                <a:gd name="connsiteX99" fmla="*/ 2019537 w 5366579"/>
                <a:gd name="connsiteY99" fmla="*/ 5134866 h 5378461"/>
                <a:gd name="connsiteX100" fmla="*/ 2049445 w 5366579"/>
                <a:gd name="connsiteY100" fmla="*/ 5142581 h 5378461"/>
                <a:gd name="connsiteX101" fmla="*/ 2079544 w 5366579"/>
                <a:gd name="connsiteY101" fmla="*/ 5149629 h 5378461"/>
                <a:gd name="connsiteX102" fmla="*/ 2201178 w 5366579"/>
                <a:gd name="connsiteY102" fmla="*/ 5173442 h 5378461"/>
                <a:gd name="connsiteX103" fmla="*/ 2324337 w 5366579"/>
                <a:gd name="connsiteY103" fmla="*/ 5190587 h 5378461"/>
                <a:gd name="connsiteX104" fmla="*/ 2386344 w 5366579"/>
                <a:gd name="connsiteY104" fmla="*/ 5196873 h 5378461"/>
                <a:gd name="connsiteX105" fmla="*/ 2448638 w 5366579"/>
                <a:gd name="connsiteY105" fmla="*/ 5202207 h 5378461"/>
                <a:gd name="connsiteX106" fmla="*/ 2574844 w 5366579"/>
                <a:gd name="connsiteY106" fmla="*/ 5208303 h 5378461"/>
                <a:gd name="connsiteX107" fmla="*/ 2702003 w 5366579"/>
                <a:gd name="connsiteY107" fmla="*/ 5212209 h 5378461"/>
                <a:gd name="connsiteX108" fmla="*/ 2765725 w 5366579"/>
                <a:gd name="connsiteY108" fmla="*/ 5213828 h 5378461"/>
                <a:gd name="connsiteX109" fmla="*/ 2797634 w 5366579"/>
                <a:gd name="connsiteY109" fmla="*/ 5214685 h 5378461"/>
                <a:gd name="connsiteX110" fmla="*/ 2829162 w 5366579"/>
                <a:gd name="connsiteY110" fmla="*/ 5214113 h 5378461"/>
                <a:gd name="connsiteX111" fmla="*/ 2955273 w 5366579"/>
                <a:gd name="connsiteY111" fmla="*/ 5211256 h 5378461"/>
                <a:gd name="connsiteX112" fmla="*/ 3081098 w 5366579"/>
                <a:gd name="connsiteY112" fmla="*/ 5201922 h 5378461"/>
                <a:gd name="connsiteX113" fmla="*/ 3143772 w 5366579"/>
                <a:gd name="connsiteY113" fmla="*/ 5194968 h 5378461"/>
                <a:gd name="connsiteX114" fmla="*/ 3206352 w 5366579"/>
                <a:gd name="connsiteY114" fmla="*/ 5186777 h 5378461"/>
                <a:gd name="connsiteX115" fmla="*/ 3330843 w 5366579"/>
                <a:gd name="connsiteY115" fmla="*/ 5165727 h 5378461"/>
                <a:gd name="connsiteX116" fmla="*/ 3392851 w 5366579"/>
                <a:gd name="connsiteY116" fmla="*/ 5153725 h 5378461"/>
                <a:gd name="connsiteX117" fmla="*/ 3454097 w 5366579"/>
                <a:gd name="connsiteY117" fmla="*/ 5138580 h 5378461"/>
                <a:gd name="connsiteX118" fmla="*/ 3515343 w 5366579"/>
                <a:gd name="connsiteY118" fmla="*/ 5123150 h 5378461"/>
                <a:gd name="connsiteX119" fmla="*/ 3575731 w 5366579"/>
                <a:gd name="connsiteY119" fmla="*/ 5104766 h 5378461"/>
                <a:gd name="connsiteX120" fmla="*/ 3636120 w 5366579"/>
                <a:gd name="connsiteY120" fmla="*/ 5086002 h 5378461"/>
                <a:gd name="connsiteX121" fmla="*/ 3651169 w 5366579"/>
                <a:gd name="connsiteY121" fmla="*/ 5081240 h 5378461"/>
                <a:gd name="connsiteX122" fmla="*/ 3665933 w 5366579"/>
                <a:gd name="connsiteY122" fmla="*/ 5075620 h 5378461"/>
                <a:gd name="connsiteX123" fmla="*/ 3695460 w 5366579"/>
                <a:gd name="connsiteY123" fmla="*/ 5064380 h 5378461"/>
                <a:gd name="connsiteX124" fmla="*/ 4526898 w 5366579"/>
                <a:gd name="connsiteY124" fmla="*/ 4505644 h 5378461"/>
                <a:gd name="connsiteX125" fmla="*/ 4569094 w 5366579"/>
                <a:gd name="connsiteY125" fmla="*/ 4458590 h 5378461"/>
                <a:gd name="connsiteX126" fmla="*/ 4608813 w 5366579"/>
                <a:gd name="connsiteY126" fmla="*/ 4409441 h 5378461"/>
                <a:gd name="connsiteX127" fmla="*/ 4648056 w 5366579"/>
                <a:gd name="connsiteY127" fmla="*/ 4360007 h 5378461"/>
                <a:gd name="connsiteX128" fmla="*/ 4684822 w 5366579"/>
                <a:gd name="connsiteY128" fmla="*/ 4308667 h 5378461"/>
                <a:gd name="connsiteX129" fmla="*/ 4721017 w 5366579"/>
                <a:gd name="connsiteY129" fmla="*/ 4257041 h 5378461"/>
                <a:gd name="connsiteX130" fmla="*/ 4754545 w 5366579"/>
                <a:gd name="connsiteY130" fmla="*/ 4203606 h 5378461"/>
                <a:gd name="connsiteX131" fmla="*/ 4787692 w 5366579"/>
                <a:gd name="connsiteY131" fmla="*/ 4149980 h 5378461"/>
                <a:gd name="connsiteX132" fmla="*/ 4818268 w 5366579"/>
                <a:gd name="connsiteY132" fmla="*/ 4094831 h 5378461"/>
                <a:gd name="connsiteX133" fmla="*/ 5011244 w 5366579"/>
                <a:gd name="connsiteY133" fmla="*/ 3631630 h 5378461"/>
                <a:gd name="connsiteX134" fmla="*/ 5111352 w 5366579"/>
                <a:gd name="connsiteY134" fmla="*/ 3142426 h 5378461"/>
                <a:gd name="connsiteX135" fmla="*/ 5122877 w 5366579"/>
                <a:gd name="connsiteY135" fmla="*/ 3018410 h 5378461"/>
                <a:gd name="connsiteX136" fmla="*/ 5129259 w 5366579"/>
                <a:gd name="connsiteY136" fmla="*/ 2894204 h 5378461"/>
                <a:gd name="connsiteX137" fmla="*/ 5131069 w 5366579"/>
                <a:gd name="connsiteY137" fmla="*/ 2769998 h 5378461"/>
                <a:gd name="connsiteX138" fmla="*/ 5129735 w 5366579"/>
                <a:gd name="connsiteY138" fmla="*/ 2707990 h 5378461"/>
                <a:gd name="connsiteX139" fmla="*/ 5128116 w 5366579"/>
                <a:gd name="connsiteY139" fmla="*/ 2646078 h 5378461"/>
                <a:gd name="connsiteX140" fmla="*/ 5124687 w 5366579"/>
                <a:gd name="connsiteY140" fmla="*/ 2584165 h 5378461"/>
                <a:gd name="connsiteX141" fmla="*/ 5120401 w 5366579"/>
                <a:gd name="connsiteY141" fmla="*/ 2522444 h 5378461"/>
                <a:gd name="connsiteX142" fmla="*/ 5114876 w 5366579"/>
                <a:gd name="connsiteY142" fmla="*/ 2460817 h 5378461"/>
                <a:gd name="connsiteX143" fmla="*/ 5112209 w 5366579"/>
                <a:gd name="connsiteY143" fmla="*/ 2430051 h 5378461"/>
                <a:gd name="connsiteX144" fmla="*/ 5108399 w 5366579"/>
                <a:gd name="connsiteY144" fmla="*/ 2399381 h 5378461"/>
                <a:gd name="connsiteX145" fmla="*/ 5070108 w 5366579"/>
                <a:gd name="connsiteY145" fmla="*/ 2155255 h 5378461"/>
                <a:gd name="connsiteX146" fmla="*/ 4939140 w 5366579"/>
                <a:gd name="connsiteY146" fmla="*/ 1680338 h 5378461"/>
                <a:gd name="connsiteX147" fmla="*/ 4452888 w 5366579"/>
                <a:gd name="connsiteY147" fmla="*/ 826517 h 5378461"/>
                <a:gd name="connsiteX148" fmla="*/ 4091605 w 5366579"/>
                <a:gd name="connsiteY148" fmla="*/ 482855 h 5378461"/>
                <a:gd name="connsiteX149" fmla="*/ 3989211 w 5366579"/>
                <a:gd name="connsiteY149" fmla="*/ 409703 h 5378461"/>
                <a:gd name="connsiteX150" fmla="*/ 3882531 w 5366579"/>
                <a:gd name="connsiteY150" fmla="*/ 342171 h 5378461"/>
                <a:gd name="connsiteX151" fmla="*/ 3771565 w 5366579"/>
                <a:gd name="connsiteY151" fmla="*/ 281211 h 5378461"/>
                <a:gd name="connsiteX152" fmla="*/ 3656884 w 5366579"/>
                <a:gd name="connsiteY152" fmla="*/ 226633 h 5378461"/>
                <a:gd name="connsiteX153" fmla="*/ 3642406 w 5366579"/>
                <a:gd name="connsiteY153" fmla="*/ 219965 h 5378461"/>
                <a:gd name="connsiteX154" fmla="*/ 3627642 w 5366579"/>
                <a:gd name="connsiteY154" fmla="*/ 214060 h 5378461"/>
                <a:gd name="connsiteX155" fmla="*/ 3598115 w 5366579"/>
                <a:gd name="connsiteY155" fmla="*/ 202249 h 5378461"/>
                <a:gd name="connsiteX156" fmla="*/ 3538965 w 5366579"/>
                <a:gd name="connsiteY156" fmla="*/ 178627 h 5378461"/>
                <a:gd name="connsiteX157" fmla="*/ 3478767 w 5366579"/>
                <a:gd name="connsiteY157" fmla="*/ 157576 h 5378461"/>
                <a:gd name="connsiteX158" fmla="*/ 3418092 w 5366579"/>
                <a:gd name="connsiteY158" fmla="*/ 137764 h 5378461"/>
                <a:gd name="connsiteX159" fmla="*/ 3387708 w 5366579"/>
                <a:gd name="connsiteY159" fmla="*/ 127954 h 5378461"/>
                <a:gd name="connsiteX160" fmla="*/ 3356847 w 5366579"/>
                <a:gd name="connsiteY160" fmla="*/ 119762 h 5378461"/>
                <a:gd name="connsiteX161" fmla="*/ 3295029 w 5366579"/>
                <a:gd name="connsiteY161" fmla="*/ 103570 h 5378461"/>
                <a:gd name="connsiteX162" fmla="*/ 3170061 w 5366579"/>
                <a:gd name="connsiteY162" fmla="*/ 76233 h 5378461"/>
                <a:gd name="connsiteX163" fmla="*/ 2659712 w 5366579"/>
                <a:gd name="connsiteY163" fmla="*/ 30132 h 537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366579" h="5378461">
                  <a:moveTo>
                    <a:pt x="2659998" y="1557"/>
                  </a:moveTo>
                  <a:cubicBezTo>
                    <a:pt x="3004422" y="1843"/>
                    <a:pt x="3351989" y="45943"/>
                    <a:pt x="3683078" y="158815"/>
                  </a:cubicBezTo>
                  <a:lnTo>
                    <a:pt x="3744609" y="181294"/>
                  </a:lnTo>
                  <a:lnTo>
                    <a:pt x="3775470" y="192438"/>
                  </a:lnTo>
                  <a:cubicBezTo>
                    <a:pt x="3785758" y="196248"/>
                    <a:pt x="3796140" y="199582"/>
                    <a:pt x="3806141" y="204154"/>
                  </a:cubicBezTo>
                  <a:cubicBezTo>
                    <a:pt x="3846336" y="221394"/>
                    <a:pt x="3887008" y="237967"/>
                    <a:pt x="3927109" y="255874"/>
                  </a:cubicBezTo>
                  <a:cubicBezTo>
                    <a:pt x="3966542" y="275115"/>
                    <a:pt x="4006452" y="293784"/>
                    <a:pt x="4045695" y="313786"/>
                  </a:cubicBezTo>
                  <a:cubicBezTo>
                    <a:pt x="4084080" y="335313"/>
                    <a:pt x="4123133" y="356078"/>
                    <a:pt x="4161233" y="378461"/>
                  </a:cubicBezTo>
                  <a:cubicBezTo>
                    <a:pt x="4312966" y="469234"/>
                    <a:pt x="4455746" y="577248"/>
                    <a:pt x="4585095" y="700597"/>
                  </a:cubicBezTo>
                  <a:cubicBezTo>
                    <a:pt x="4843890" y="947485"/>
                    <a:pt x="5045915" y="1255619"/>
                    <a:pt x="5176217" y="1590232"/>
                  </a:cubicBezTo>
                  <a:cubicBezTo>
                    <a:pt x="5307281" y="1924940"/>
                    <a:pt x="5370051" y="2284700"/>
                    <a:pt x="5366432" y="2641982"/>
                  </a:cubicBezTo>
                  <a:cubicBezTo>
                    <a:pt x="5359859" y="3357215"/>
                    <a:pt x="5080015" y="4061588"/>
                    <a:pt x="4594239" y="4567938"/>
                  </a:cubicBezTo>
                  <a:cubicBezTo>
                    <a:pt x="4472796" y="4694430"/>
                    <a:pt x="4338112" y="4807967"/>
                    <a:pt x="4193332" y="4906456"/>
                  </a:cubicBezTo>
                  <a:lnTo>
                    <a:pt x="4166376" y="4925220"/>
                  </a:lnTo>
                  <a:cubicBezTo>
                    <a:pt x="4157328" y="4931316"/>
                    <a:pt x="4147803" y="4936841"/>
                    <a:pt x="4138563" y="4942651"/>
                  </a:cubicBezTo>
                  <a:lnTo>
                    <a:pt x="4082652" y="4977132"/>
                  </a:lnTo>
                  <a:lnTo>
                    <a:pt x="4054743" y="4994467"/>
                  </a:lnTo>
                  <a:cubicBezTo>
                    <a:pt x="4045314" y="5000087"/>
                    <a:pt x="4035598" y="5005135"/>
                    <a:pt x="4026073" y="5010469"/>
                  </a:cubicBezTo>
                  <a:lnTo>
                    <a:pt x="3968447" y="5042092"/>
                  </a:lnTo>
                  <a:lnTo>
                    <a:pt x="3939586" y="5057904"/>
                  </a:lnTo>
                  <a:cubicBezTo>
                    <a:pt x="3929966" y="5063142"/>
                    <a:pt x="3919869" y="5067524"/>
                    <a:pt x="3910059" y="5072286"/>
                  </a:cubicBezTo>
                  <a:lnTo>
                    <a:pt x="3850813" y="5100671"/>
                  </a:lnTo>
                  <a:cubicBezTo>
                    <a:pt x="3811761" y="5120768"/>
                    <a:pt x="3770708" y="5136199"/>
                    <a:pt x="3730417" y="5153439"/>
                  </a:cubicBezTo>
                  <a:cubicBezTo>
                    <a:pt x="3568016" y="5219543"/>
                    <a:pt x="3399138" y="5269644"/>
                    <a:pt x="3227116" y="5305172"/>
                  </a:cubicBezTo>
                  <a:lnTo>
                    <a:pt x="3162346" y="5317841"/>
                  </a:lnTo>
                  <a:cubicBezTo>
                    <a:pt x="3140725" y="5322032"/>
                    <a:pt x="3119198" y="5326603"/>
                    <a:pt x="3097386" y="5329175"/>
                  </a:cubicBezTo>
                  <a:lnTo>
                    <a:pt x="2966893" y="5348225"/>
                  </a:lnTo>
                  <a:lnTo>
                    <a:pt x="2835543" y="5360798"/>
                  </a:lnTo>
                  <a:cubicBezTo>
                    <a:pt x="2824590" y="5361751"/>
                    <a:pt x="2813636" y="5362989"/>
                    <a:pt x="2802682" y="5363751"/>
                  </a:cubicBezTo>
                  <a:lnTo>
                    <a:pt x="2770107" y="5365276"/>
                  </a:lnTo>
                  <a:lnTo>
                    <a:pt x="2704956" y="5368323"/>
                  </a:lnTo>
                  <a:lnTo>
                    <a:pt x="2574273" y="5374419"/>
                  </a:lnTo>
                  <a:cubicBezTo>
                    <a:pt x="2530553" y="5375943"/>
                    <a:pt x="2487214" y="5379563"/>
                    <a:pt x="2442637" y="5378134"/>
                  </a:cubicBezTo>
                  <a:lnTo>
                    <a:pt x="2376057" y="5377563"/>
                  </a:lnTo>
                  <a:cubicBezTo>
                    <a:pt x="2353864" y="5377086"/>
                    <a:pt x="2331576" y="5377943"/>
                    <a:pt x="2309382" y="5375943"/>
                  </a:cubicBezTo>
                  <a:lnTo>
                    <a:pt x="2175937" y="5367180"/>
                  </a:lnTo>
                  <a:lnTo>
                    <a:pt x="2042778" y="5350988"/>
                  </a:lnTo>
                  <a:cubicBezTo>
                    <a:pt x="2031633" y="5349844"/>
                    <a:pt x="2020584" y="5347654"/>
                    <a:pt x="2009631" y="5345749"/>
                  </a:cubicBezTo>
                  <a:lnTo>
                    <a:pt x="1976484" y="5339843"/>
                  </a:lnTo>
                  <a:lnTo>
                    <a:pt x="1910190" y="5327842"/>
                  </a:lnTo>
                  <a:cubicBezTo>
                    <a:pt x="1887996" y="5324318"/>
                    <a:pt x="1866279" y="5318222"/>
                    <a:pt x="1844372" y="5312983"/>
                  </a:cubicBezTo>
                  <a:lnTo>
                    <a:pt x="1778745" y="5296885"/>
                  </a:lnTo>
                  <a:cubicBezTo>
                    <a:pt x="1767791" y="5294028"/>
                    <a:pt x="1756742" y="5291838"/>
                    <a:pt x="1745979" y="5288503"/>
                  </a:cubicBezTo>
                  <a:lnTo>
                    <a:pt x="1713594" y="5278502"/>
                  </a:lnTo>
                  <a:lnTo>
                    <a:pt x="1648919" y="5258214"/>
                  </a:lnTo>
                  <a:cubicBezTo>
                    <a:pt x="1638156" y="5254785"/>
                    <a:pt x="1627297" y="5251547"/>
                    <a:pt x="1616629" y="5247927"/>
                  </a:cubicBezTo>
                  <a:lnTo>
                    <a:pt x="1584911" y="5235926"/>
                  </a:lnTo>
                  <a:lnTo>
                    <a:pt x="1521379" y="5211827"/>
                  </a:lnTo>
                  <a:cubicBezTo>
                    <a:pt x="1510806" y="5207732"/>
                    <a:pt x="1500138" y="5203827"/>
                    <a:pt x="1489661" y="5199540"/>
                  </a:cubicBezTo>
                  <a:lnTo>
                    <a:pt x="1458705" y="5185443"/>
                  </a:lnTo>
                  <a:lnTo>
                    <a:pt x="1396697" y="5157249"/>
                  </a:lnTo>
                  <a:cubicBezTo>
                    <a:pt x="1386410" y="5152487"/>
                    <a:pt x="1375932" y="5148010"/>
                    <a:pt x="1365741" y="5142962"/>
                  </a:cubicBezTo>
                  <a:lnTo>
                    <a:pt x="1335546" y="5127055"/>
                  </a:lnTo>
                  <a:lnTo>
                    <a:pt x="1275253" y="5095051"/>
                  </a:lnTo>
                  <a:cubicBezTo>
                    <a:pt x="1265347" y="5089527"/>
                    <a:pt x="1254965" y="5084573"/>
                    <a:pt x="1245345" y="5078573"/>
                  </a:cubicBezTo>
                  <a:lnTo>
                    <a:pt x="1216198" y="5060761"/>
                  </a:lnTo>
                  <a:lnTo>
                    <a:pt x="1158000" y="5024947"/>
                  </a:lnTo>
                  <a:cubicBezTo>
                    <a:pt x="1004457" y="4926744"/>
                    <a:pt x="862916" y="4809111"/>
                    <a:pt x="737567" y="4676713"/>
                  </a:cubicBezTo>
                  <a:cubicBezTo>
                    <a:pt x="612218" y="4544220"/>
                    <a:pt x="502299" y="4397630"/>
                    <a:pt x="409050" y="4241706"/>
                  </a:cubicBezTo>
                  <a:cubicBezTo>
                    <a:pt x="315895" y="4085687"/>
                    <a:pt x="238552" y="3920714"/>
                    <a:pt x="177973" y="3750121"/>
                  </a:cubicBezTo>
                  <a:cubicBezTo>
                    <a:pt x="116727" y="3579814"/>
                    <a:pt x="72436" y="3403982"/>
                    <a:pt x="42813" y="3226055"/>
                  </a:cubicBezTo>
                  <a:cubicBezTo>
                    <a:pt x="12905" y="3048223"/>
                    <a:pt x="-906" y="2868011"/>
                    <a:pt x="46" y="2687988"/>
                  </a:cubicBezTo>
                  <a:cubicBezTo>
                    <a:pt x="999" y="2508061"/>
                    <a:pt x="16810" y="2328229"/>
                    <a:pt x="47862" y="2151064"/>
                  </a:cubicBezTo>
                  <a:cubicBezTo>
                    <a:pt x="78818" y="1973899"/>
                    <a:pt x="123300" y="1798925"/>
                    <a:pt x="184926" y="1629761"/>
                  </a:cubicBezTo>
                  <a:cubicBezTo>
                    <a:pt x="307037" y="1291433"/>
                    <a:pt x="498013" y="975964"/>
                    <a:pt x="747949" y="718789"/>
                  </a:cubicBezTo>
                  <a:cubicBezTo>
                    <a:pt x="872822" y="590297"/>
                    <a:pt x="1011887" y="476664"/>
                    <a:pt x="1161334" y="381128"/>
                  </a:cubicBezTo>
                  <a:cubicBezTo>
                    <a:pt x="1310781" y="285688"/>
                    <a:pt x="1470420" y="208345"/>
                    <a:pt x="1635393" y="149766"/>
                  </a:cubicBezTo>
                  <a:cubicBezTo>
                    <a:pt x="1965816" y="31846"/>
                    <a:pt x="2315669" y="-8825"/>
                    <a:pt x="2659998" y="1557"/>
                  </a:cubicBezTo>
                  <a:close/>
                  <a:moveTo>
                    <a:pt x="2659712" y="30132"/>
                  </a:moveTo>
                  <a:cubicBezTo>
                    <a:pt x="2488167" y="25750"/>
                    <a:pt x="2317002" y="37466"/>
                    <a:pt x="2149267" y="68708"/>
                  </a:cubicBezTo>
                  <a:lnTo>
                    <a:pt x="2086402" y="80329"/>
                  </a:lnTo>
                  <a:lnTo>
                    <a:pt x="2024394" y="95664"/>
                  </a:lnTo>
                  <a:lnTo>
                    <a:pt x="1962577" y="111285"/>
                  </a:lnTo>
                  <a:cubicBezTo>
                    <a:pt x="1942003" y="116619"/>
                    <a:pt x="1922001" y="123953"/>
                    <a:pt x="1901712" y="130144"/>
                  </a:cubicBezTo>
                  <a:lnTo>
                    <a:pt x="1841038" y="149575"/>
                  </a:lnTo>
                  <a:cubicBezTo>
                    <a:pt x="1835990" y="151195"/>
                    <a:pt x="1830942" y="152719"/>
                    <a:pt x="1825893" y="154528"/>
                  </a:cubicBezTo>
                  <a:lnTo>
                    <a:pt x="1811034" y="160243"/>
                  </a:lnTo>
                  <a:lnTo>
                    <a:pt x="1781412" y="171864"/>
                  </a:lnTo>
                  <a:lnTo>
                    <a:pt x="1722357" y="195200"/>
                  </a:lnTo>
                  <a:lnTo>
                    <a:pt x="1707593" y="201010"/>
                  </a:lnTo>
                  <a:lnTo>
                    <a:pt x="1693210" y="207678"/>
                  </a:lnTo>
                  <a:lnTo>
                    <a:pt x="1664445" y="221108"/>
                  </a:lnTo>
                  <a:cubicBezTo>
                    <a:pt x="1510711" y="291403"/>
                    <a:pt x="1367074" y="381319"/>
                    <a:pt x="1237629" y="486856"/>
                  </a:cubicBezTo>
                  <a:cubicBezTo>
                    <a:pt x="1107994" y="592202"/>
                    <a:pt x="992361" y="712789"/>
                    <a:pt x="891396" y="843567"/>
                  </a:cubicBezTo>
                  <a:cubicBezTo>
                    <a:pt x="790335" y="974345"/>
                    <a:pt x="703467" y="1114934"/>
                    <a:pt x="629839" y="1261715"/>
                  </a:cubicBezTo>
                  <a:cubicBezTo>
                    <a:pt x="611646" y="1298576"/>
                    <a:pt x="594692" y="1336009"/>
                    <a:pt x="576975" y="1372871"/>
                  </a:cubicBezTo>
                  <a:cubicBezTo>
                    <a:pt x="560592" y="1410495"/>
                    <a:pt x="545162" y="1448595"/>
                    <a:pt x="529160" y="1486219"/>
                  </a:cubicBezTo>
                  <a:lnTo>
                    <a:pt x="485821" y="1601376"/>
                  </a:lnTo>
                  <a:lnTo>
                    <a:pt x="447531" y="1718248"/>
                  </a:lnTo>
                  <a:cubicBezTo>
                    <a:pt x="399429" y="1875029"/>
                    <a:pt x="362377" y="2035240"/>
                    <a:pt x="339041" y="2197641"/>
                  </a:cubicBezTo>
                  <a:cubicBezTo>
                    <a:pt x="315800" y="2360042"/>
                    <a:pt x="304560" y="2524063"/>
                    <a:pt x="305608" y="2687988"/>
                  </a:cubicBezTo>
                  <a:cubicBezTo>
                    <a:pt x="307989" y="3015648"/>
                    <a:pt x="357900" y="3343022"/>
                    <a:pt x="460770" y="3652299"/>
                  </a:cubicBezTo>
                  <a:cubicBezTo>
                    <a:pt x="563736" y="3961004"/>
                    <a:pt x="721089" y="4251993"/>
                    <a:pt x="936163" y="4493738"/>
                  </a:cubicBezTo>
                  <a:cubicBezTo>
                    <a:pt x="1150857" y="4735673"/>
                    <a:pt x="1423653" y="4922553"/>
                    <a:pt x="1727024" y="5041997"/>
                  </a:cubicBezTo>
                  <a:lnTo>
                    <a:pt x="1784364" y="5063523"/>
                  </a:lnTo>
                  <a:lnTo>
                    <a:pt x="1813035" y="5074477"/>
                  </a:lnTo>
                  <a:cubicBezTo>
                    <a:pt x="1822560" y="5078097"/>
                    <a:pt x="1832466" y="5080763"/>
                    <a:pt x="1842181" y="5083907"/>
                  </a:cubicBezTo>
                  <a:lnTo>
                    <a:pt x="1900760" y="5102290"/>
                  </a:lnTo>
                  <a:cubicBezTo>
                    <a:pt x="1920381" y="5108291"/>
                    <a:pt x="1939717" y="5115149"/>
                    <a:pt x="1959815" y="5119625"/>
                  </a:cubicBezTo>
                  <a:lnTo>
                    <a:pt x="2019537" y="5134866"/>
                  </a:lnTo>
                  <a:lnTo>
                    <a:pt x="2049445" y="5142581"/>
                  </a:lnTo>
                  <a:cubicBezTo>
                    <a:pt x="2059446" y="5145152"/>
                    <a:pt x="2069352" y="5147915"/>
                    <a:pt x="2079544" y="5149629"/>
                  </a:cubicBezTo>
                  <a:lnTo>
                    <a:pt x="2201178" y="5173442"/>
                  </a:lnTo>
                  <a:lnTo>
                    <a:pt x="2324337" y="5190587"/>
                  </a:lnTo>
                  <a:cubicBezTo>
                    <a:pt x="2344815" y="5194016"/>
                    <a:pt x="2365675" y="5194778"/>
                    <a:pt x="2386344" y="5196873"/>
                  </a:cubicBezTo>
                  <a:lnTo>
                    <a:pt x="2448638" y="5202207"/>
                  </a:lnTo>
                  <a:cubicBezTo>
                    <a:pt x="2489881" y="5206779"/>
                    <a:pt x="2532649" y="5206589"/>
                    <a:pt x="2574844" y="5208303"/>
                  </a:cubicBezTo>
                  <a:lnTo>
                    <a:pt x="2702003" y="5212209"/>
                  </a:lnTo>
                  <a:lnTo>
                    <a:pt x="2765725" y="5213828"/>
                  </a:lnTo>
                  <a:lnTo>
                    <a:pt x="2797634" y="5214685"/>
                  </a:lnTo>
                  <a:cubicBezTo>
                    <a:pt x="2808207" y="5214780"/>
                    <a:pt x="2818684" y="5214304"/>
                    <a:pt x="2829162" y="5214113"/>
                  </a:cubicBezTo>
                  <a:lnTo>
                    <a:pt x="2955273" y="5211256"/>
                  </a:lnTo>
                  <a:lnTo>
                    <a:pt x="3081098" y="5201922"/>
                  </a:lnTo>
                  <a:cubicBezTo>
                    <a:pt x="3102148" y="5200779"/>
                    <a:pt x="3122913" y="5197635"/>
                    <a:pt x="3143772" y="5194968"/>
                  </a:cubicBezTo>
                  <a:lnTo>
                    <a:pt x="3206352" y="5186777"/>
                  </a:lnTo>
                  <a:cubicBezTo>
                    <a:pt x="3248357" y="5182395"/>
                    <a:pt x="3289410" y="5173347"/>
                    <a:pt x="3330843" y="5165727"/>
                  </a:cubicBezTo>
                  <a:cubicBezTo>
                    <a:pt x="3351513" y="5161726"/>
                    <a:pt x="3372277" y="5158107"/>
                    <a:pt x="3392851" y="5153725"/>
                  </a:cubicBezTo>
                  <a:lnTo>
                    <a:pt x="3454097" y="5138580"/>
                  </a:lnTo>
                  <a:lnTo>
                    <a:pt x="3515343" y="5123150"/>
                  </a:lnTo>
                  <a:cubicBezTo>
                    <a:pt x="3535726" y="5117626"/>
                    <a:pt x="3555634" y="5110863"/>
                    <a:pt x="3575731" y="5104766"/>
                  </a:cubicBezTo>
                  <a:lnTo>
                    <a:pt x="3636120" y="5086002"/>
                  </a:lnTo>
                  <a:lnTo>
                    <a:pt x="3651169" y="5081240"/>
                  </a:lnTo>
                  <a:lnTo>
                    <a:pt x="3665933" y="5075620"/>
                  </a:lnTo>
                  <a:lnTo>
                    <a:pt x="3695460" y="5064380"/>
                  </a:lnTo>
                  <a:cubicBezTo>
                    <a:pt x="4011691" y="4948080"/>
                    <a:pt x="4301346" y="4756437"/>
                    <a:pt x="4526898" y="4505644"/>
                  </a:cubicBezTo>
                  <a:lnTo>
                    <a:pt x="4569094" y="4458590"/>
                  </a:lnTo>
                  <a:cubicBezTo>
                    <a:pt x="4582905" y="4442684"/>
                    <a:pt x="4595478" y="4425729"/>
                    <a:pt x="4608813" y="4409441"/>
                  </a:cubicBezTo>
                  <a:lnTo>
                    <a:pt x="4648056" y="4360007"/>
                  </a:lnTo>
                  <a:cubicBezTo>
                    <a:pt x="4660534" y="4343052"/>
                    <a:pt x="4672535" y="4325812"/>
                    <a:pt x="4684822" y="4308667"/>
                  </a:cubicBezTo>
                  <a:cubicBezTo>
                    <a:pt x="4697014" y="4291522"/>
                    <a:pt x="4709206" y="4274377"/>
                    <a:pt x="4721017" y="4257041"/>
                  </a:cubicBezTo>
                  <a:lnTo>
                    <a:pt x="4754545" y="4203606"/>
                  </a:lnTo>
                  <a:cubicBezTo>
                    <a:pt x="4765594" y="4185699"/>
                    <a:pt x="4777310" y="4168268"/>
                    <a:pt x="4787692" y="4149980"/>
                  </a:cubicBezTo>
                  <a:lnTo>
                    <a:pt x="4818268" y="4094831"/>
                  </a:lnTo>
                  <a:cubicBezTo>
                    <a:pt x="4899040" y="3947574"/>
                    <a:pt x="4963143" y="3791650"/>
                    <a:pt x="5011244" y="3631630"/>
                  </a:cubicBezTo>
                  <a:cubicBezTo>
                    <a:pt x="5059440" y="3471610"/>
                    <a:pt x="5092683" y="3307589"/>
                    <a:pt x="5111352" y="3142426"/>
                  </a:cubicBezTo>
                  <a:lnTo>
                    <a:pt x="5122877" y="3018410"/>
                  </a:lnTo>
                  <a:cubicBezTo>
                    <a:pt x="5124972" y="2976977"/>
                    <a:pt x="5127735" y="2935543"/>
                    <a:pt x="5129259" y="2894204"/>
                  </a:cubicBezTo>
                  <a:cubicBezTo>
                    <a:pt x="5129735" y="2852771"/>
                    <a:pt x="5131354" y="2811432"/>
                    <a:pt x="5131069" y="2769998"/>
                  </a:cubicBezTo>
                  <a:lnTo>
                    <a:pt x="5129735" y="2707990"/>
                  </a:lnTo>
                  <a:cubicBezTo>
                    <a:pt x="5129163" y="2687321"/>
                    <a:pt x="5129735" y="2666652"/>
                    <a:pt x="5128116" y="2646078"/>
                  </a:cubicBezTo>
                  <a:lnTo>
                    <a:pt x="5124687" y="2584165"/>
                  </a:lnTo>
                  <a:cubicBezTo>
                    <a:pt x="5123449" y="2563592"/>
                    <a:pt x="5122782" y="2542922"/>
                    <a:pt x="5120401" y="2522444"/>
                  </a:cubicBezTo>
                  <a:lnTo>
                    <a:pt x="5114876" y="2460817"/>
                  </a:lnTo>
                  <a:lnTo>
                    <a:pt x="5112209" y="2430051"/>
                  </a:lnTo>
                  <a:cubicBezTo>
                    <a:pt x="5111352" y="2419764"/>
                    <a:pt x="5109637" y="2409572"/>
                    <a:pt x="5108399" y="2399381"/>
                  </a:cubicBezTo>
                  <a:cubicBezTo>
                    <a:pt x="5098398" y="2317561"/>
                    <a:pt x="5085920" y="2236027"/>
                    <a:pt x="5070108" y="2155255"/>
                  </a:cubicBezTo>
                  <a:cubicBezTo>
                    <a:pt x="5038676" y="1993711"/>
                    <a:pt x="4995051" y="1834738"/>
                    <a:pt x="4939140" y="1680338"/>
                  </a:cubicBezTo>
                  <a:cubicBezTo>
                    <a:pt x="4827126" y="1371824"/>
                    <a:pt x="4667392" y="1079406"/>
                    <a:pt x="4452888" y="826517"/>
                  </a:cubicBezTo>
                  <a:cubicBezTo>
                    <a:pt x="4345923" y="700025"/>
                    <a:pt x="4225241" y="583915"/>
                    <a:pt x="4091605" y="482855"/>
                  </a:cubicBezTo>
                  <a:cubicBezTo>
                    <a:pt x="4058077" y="457805"/>
                    <a:pt x="4023406" y="434183"/>
                    <a:pt x="3989211" y="409703"/>
                  </a:cubicBezTo>
                  <a:cubicBezTo>
                    <a:pt x="3954159" y="386653"/>
                    <a:pt x="3918155" y="364840"/>
                    <a:pt x="3882531" y="342171"/>
                  </a:cubicBezTo>
                  <a:cubicBezTo>
                    <a:pt x="3846051" y="321025"/>
                    <a:pt x="3808617" y="301594"/>
                    <a:pt x="3771565" y="281211"/>
                  </a:cubicBezTo>
                  <a:cubicBezTo>
                    <a:pt x="3733942" y="262066"/>
                    <a:pt x="3695270" y="244730"/>
                    <a:pt x="3656884" y="226633"/>
                  </a:cubicBezTo>
                  <a:lnTo>
                    <a:pt x="3642406" y="219965"/>
                  </a:lnTo>
                  <a:lnTo>
                    <a:pt x="3627642" y="214060"/>
                  </a:lnTo>
                  <a:lnTo>
                    <a:pt x="3598115" y="202249"/>
                  </a:lnTo>
                  <a:lnTo>
                    <a:pt x="3538965" y="178627"/>
                  </a:lnTo>
                  <a:cubicBezTo>
                    <a:pt x="3519438" y="170149"/>
                    <a:pt x="3498960" y="164434"/>
                    <a:pt x="3478767" y="157576"/>
                  </a:cubicBezTo>
                  <a:lnTo>
                    <a:pt x="3418092" y="137764"/>
                  </a:lnTo>
                  <a:lnTo>
                    <a:pt x="3387708" y="127954"/>
                  </a:lnTo>
                  <a:lnTo>
                    <a:pt x="3356847" y="119762"/>
                  </a:lnTo>
                  <a:lnTo>
                    <a:pt x="3295029" y="103570"/>
                  </a:lnTo>
                  <a:cubicBezTo>
                    <a:pt x="3253977" y="91759"/>
                    <a:pt x="3211876" y="84710"/>
                    <a:pt x="3170061" y="76233"/>
                  </a:cubicBezTo>
                  <a:cubicBezTo>
                    <a:pt x="3002326" y="43848"/>
                    <a:pt x="2831257" y="29560"/>
                    <a:pt x="2659712" y="30132"/>
                  </a:cubicBezTo>
                  <a:close/>
                </a:path>
              </a:pathLst>
            </a:custGeom>
            <a:ln w="9525" cap="flat">
              <a:noFill/>
              <a:prstDash val="solid"/>
              <a:miter/>
            </a:ln>
          </p:spPr>
          <p:txBody>
            <a:bodyPr rtlCol="0" anchor="ctr"/>
            <a:lstStyle/>
            <a:p>
              <a:endParaRPr lang="en-US"/>
            </a:p>
          </p:txBody>
        </p:sp>
      </p:grpSp>
      <p:sp useBgFill="1">
        <p:nvSpPr>
          <p:cNvPr id="78" name="Freeform: Shape 77">
            <a:extLst>
              <a:ext uri="{FF2B5EF4-FFF2-40B4-BE49-F238E27FC236}">
                <a16:creationId xmlns:a16="http://schemas.microsoft.com/office/drawing/2014/main" id="{53E907E0-C634-4384-A098-802B617CB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005"/>
            <a:ext cx="12192000" cy="4232195"/>
          </a:xfrm>
          <a:custGeom>
            <a:avLst/>
            <a:gdLst>
              <a:gd name="connsiteX0" fmla="*/ 9837677 w 12192000"/>
              <a:gd name="connsiteY0" fmla="*/ 579610 h 4484536"/>
              <a:gd name="connsiteX1" fmla="*/ 7968203 w 12192000"/>
              <a:gd name="connsiteY1" fmla="*/ 2449084 h 4484536"/>
              <a:gd name="connsiteX2" fmla="*/ 9837677 w 12192000"/>
              <a:gd name="connsiteY2" fmla="*/ 4318558 h 4484536"/>
              <a:gd name="connsiteX3" fmla="*/ 11707151 w 12192000"/>
              <a:gd name="connsiteY3" fmla="*/ 2449084 h 4484536"/>
              <a:gd name="connsiteX4" fmla="*/ 9837677 w 12192000"/>
              <a:gd name="connsiteY4" fmla="*/ 579610 h 4484536"/>
              <a:gd name="connsiteX5" fmla="*/ 6063538 w 12192000"/>
              <a:gd name="connsiteY5" fmla="*/ 579610 h 4484536"/>
              <a:gd name="connsiteX6" fmla="*/ 4194064 w 12192000"/>
              <a:gd name="connsiteY6" fmla="*/ 2449084 h 4484536"/>
              <a:gd name="connsiteX7" fmla="*/ 6063538 w 12192000"/>
              <a:gd name="connsiteY7" fmla="*/ 4318558 h 4484536"/>
              <a:gd name="connsiteX8" fmla="*/ 7933012 w 12192000"/>
              <a:gd name="connsiteY8" fmla="*/ 2449084 h 4484536"/>
              <a:gd name="connsiteX9" fmla="*/ 6063538 w 12192000"/>
              <a:gd name="connsiteY9" fmla="*/ 579610 h 4484536"/>
              <a:gd name="connsiteX10" fmla="*/ 2246984 w 12192000"/>
              <a:gd name="connsiteY10" fmla="*/ 579610 h 4484536"/>
              <a:gd name="connsiteX11" fmla="*/ 377510 w 12192000"/>
              <a:gd name="connsiteY11" fmla="*/ 2449084 h 4484536"/>
              <a:gd name="connsiteX12" fmla="*/ 2246984 w 12192000"/>
              <a:gd name="connsiteY12" fmla="*/ 4318558 h 4484536"/>
              <a:gd name="connsiteX13" fmla="*/ 4116458 w 12192000"/>
              <a:gd name="connsiteY13" fmla="*/ 2449084 h 4484536"/>
              <a:gd name="connsiteX14" fmla="*/ 2246984 w 12192000"/>
              <a:gd name="connsiteY14" fmla="*/ 579610 h 4484536"/>
              <a:gd name="connsiteX15" fmla="*/ 0 w 12192000"/>
              <a:gd name="connsiteY15" fmla="*/ 0 h 4484536"/>
              <a:gd name="connsiteX16" fmla="*/ 12192000 w 12192000"/>
              <a:gd name="connsiteY16" fmla="*/ 0 h 4484536"/>
              <a:gd name="connsiteX17" fmla="*/ 12192000 w 12192000"/>
              <a:gd name="connsiteY17" fmla="*/ 4484536 h 4484536"/>
              <a:gd name="connsiteX18" fmla="*/ 0 w 12192000"/>
              <a:gd name="connsiteY18" fmla="*/ 4484536 h 448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4484536">
                <a:moveTo>
                  <a:pt x="9837677" y="579610"/>
                </a:moveTo>
                <a:cubicBezTo>
                  <a:pt x="8805195" y="579610"/>
                  <a:pt x="7968203" y="1416602"/>
                  <a:pt x="7968203" y="2449084"/>
                </a:cubicBezTo>
                <a:cubicBezTo>
                  <a:pt x="7968203" y="3481566"/>
                  <a:pt x="8805195" y="4318558"/>
                  <a:pt x="9837677" y="4318558"/>
                </a:cubicBezTo>
                <a:cubicBezTo>
                  <a:pt x="10870159" y="4318558"/>
                  <a:pt x="11707151" y="3481566"/>
                  <a:pt x="11707151" y="2449084"/>
                </a:cubicBezTo>
                <a:cubicBezTo>
                  <a:pt x="11707151" y="1416602"/>
                  <a:pt x="10870159" y="579610"/>
                  <a:pt x="9837677" y="579610"/>
                </a:cubicBezTo>
                <a:close/>
                <a:moveTo>
                  <a:pt x="6063538" y="579610"/>
                </a:moveTo>
                <a:cubicBezTo>
                  <a:pt x="5031056" y="579610"/>
                  <a:pt x="4194064" y="1416602"/>
                  <a:pt x="4194064" y="2449084"/>
                </a:cubicBezTo>
                <a:cubicBezTo>
                  <a:pt x="4194064" y="3481566"/>
                  <a:pt x="5031056" y="4318558"/>
                  <a:pt x="6063538" y="4318558"/>
                </a:cubicBezTo>
                <a:cubicBezTo>
                  <a:pt x="7096020" y="4318558"/>
                  <a:pt x="7933012" y="3481566"/>
                  <a:pt x="7933012" y="2449084"/>
                </a:cubicBezTo>
                <a:cubicBezTo>
                  <a:pt x="7933012" y="1416602"/>
                  <a:pt x="7096020" y="579610"/>
                  <a:pt x="6063538" y="579610"/>
                </a:cubicBezTo>
                <a:close/>
                <a:moveTo>
                  <a:pt x="2246984" y="579610"/>
                </a:moveTo>
                <a:cubicBezTo>
                  <a:pt x="1214502" y="579610"/>
                  <a:pt x="377510" y="1416602"/>
                  <a:pt x="377510" y="2449084"/>
                </a:cubicBezTo>
                <a:cubicBezTo>
                  <a:pt x="377510" y="3481566"/>
                  <a:pt x="1214502" y="4318558"/>
                  <a:pt x="2246984" y="4318558"/>
                </a:cubicBezTo>
                <a:cubicBezTo>
                  <a:pt x="3279466" y="4318558"/>
                  <a:pt x="4116458" y="3481566"/>
                  <a:pt x="4116458" y="2449084"/>
                </a:cubicBezTo>
                <a:cubicBezTo>
                  <a:pt x="4116458" y="1416602"/>
                  <a:pt x="3279466" y="579610"/>
                  <a:pt x="2246984" y="579610"/>
                </a:cubicBezTo>
                <a:close/>
                <a:moveTo>
                  <a:pt x="0" y="0"/>
                </a:moveTo>
                <a:lnTo>
                  <a:pt x="12192000" y="0"/>
                </a:lnTo>
                <a:lnTo>
                  <a:pt x="12192000" y="4484536"/>
                </a:lnTo>
                <a:lnTo>
                  <a:pt x="0" y="448453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AE93071-7281-0D20-035B-E8458E855A8A}"/>
              </a:ext>
            </a:extLst>
          </p:cNvPr>
          <p:cNvSpPr>
            <a:spLocks noGrp="1"/>
          </p:cNvSpPr>
          <p:nvPr>
            <p:ph type="sldNum" sz="quarter" idx="12"/>
          </p:nvPr>
        </p:nvSpPr>
        <p:spPr/>
        <p:txBody>
          <a:bodyPr/>
          <a:lstStyle/>
          <a:p>
            <a:fld id="{330EA680-D336-4FF7-8B7A-9848BB0A1C32}" type="slidenum">
              <a:rPr lang="en-US" smtClean="0"/>
              <a:t>53</a:t>
            </a:fld>
            <a:endParaRPr lang="en-US"/>
          </a:p>
        </p:txBody>
      </p:sp>
      <p:sp>
        <p:nvSpPr>
          <p:cNvPr id="6" name="Content Placeholder 2">
            <a:extLst>
              <a:ext uri="{FF2B5EF4-FFF2-40B4-BE49-F238E27FC236}">
                <a16:creationId xmlns:a16="http://schemas.microsoft.com/office/drawing/2014/main" id="{2D975DA9-15FD-9AA9-F707-D0D38F8D7544}"/>
              </a:ext>
            </a:extLst>
          </p:cNvPr>
          <p:cNvSpPr txBox="1">
            <a:spLocks/>
          </p:cNvSpPr>
          <p:nvPr/>
        </p:nvSpPr>
        <p:spPr>
          <a:xfrm>
            <a:off x="542444" y="4197520"/>
            <a:ext cx="3732508" cy="77743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tx1">
                    <a:lumMod val="85000"/>
                    <a:lumOff val="15000"/>
                  </a:schemeClr>
                </a:solidFill>
                <a:cs typeface="Calibri"/>
              </a:rPr>
              <a:t>Even </a:t>
            </a:r>
            <a:r>
              <a:rPr lang="en-US" err="1">
                <a:solidFill>
                  <a:schemeClr val="tx1">
                    <a:lumMod val="85000"/>
                    <a:lumOff val="15000"/>
                  </a:schemeClr>
                </a:solidFill>
                <a:cs typeface="Calibri"/>
              </a:rPr>
              <a:t>snel</a:t>
            </a:r>
            <a:r>
              <a:rPr lang="en-US">
                <a:solidFill>
                  <a:schemeClr val="tx1">
                    <a:lumMod val="85000"/>
                    <a:lumOff val="15000"/>
                  </a:schemeClr>
                </a:solidFill>
                <a:cs typeface="Calibri"/>
              </a:rPr>
              <a:t> </a:t>
            </a:r>
            <a:r>
              <a:rPr lang="en-US" err="1">
                <a:solidFill>
                  <a:schemeClr val="tx1">
                    <a:lumMod val="85000"/>
                    <a:lumOff val="15000"/>
                  </a:schemeClr>
                </a:solidFill>
                <a:cs typeface="Calibri"/>
              </a:rPr>
              <a:t>naar</a:t>
            </a:r>
            <a:r>
              <a:rPr lang="en-US">
                <a:solidFill>
                  <a:schemeClr val="tx1">
                    <a:lumMod val="85000"/>
                    <a:lumOff val="15000"/>
                  </a:schemeClr>
                </a:solidFill>
                <a:cs typeface="Calibri"/>
              </a:rPr>
              <a:t> de </a:t>
            </a:r>
            <a:r>
              <a:rPr lang="en-US" err="1">
                <a:solidFill>
                  <a:schemeClr val="tx1">
                    <a:lumMod val="85000"/>
                    <a:lumOff val="15000"/>
                  </a:schemeClr>
                </a:solidFill>
                <a:cs typeface="Calibri"/>
              </a:rPr>
              <a:t>supermarkt</a:t>
            </a:r>
            <a:r>
              <a:rPr lang="en-US">
                <a:solidFill>
                  <a:schemeClr val="tx1">
                    <a:lumMod val="85000"/>
                    <a:lumOff val="15000"/>
                  </a:schemeClr>
                </a:solidFill>
                <a:cs typeface="Calibri"/>
              </a:rPr>
              <a:t> om wat </a:t>
            </a:r>
            <a:r>
              <a:rPr lang="en-US" err="1">
                <a:solidFill>
                  <a:schemeClr val="tx1">
                    <a:lumMod val="85000"/>
                    <a:lumOff val="15000"/>
                  </a:schemeClr>
                </a:solidFill>
                <a:cs typeface="Calibri"/>
              </a:rPr>
              <a:t>lekkers</a:t>
            </a:r>
            <a:r>
              <a:rPr lang="en-US">
                <a:solidFill>
                  <a:schemeClr val="tx1">
                    <a:lumMod val="85000"/>
                    <a:lumOff val="15000"/>
                  </a:schemeClr>
                </a:solidFill>
                <a:cs typeface="Calibri"/>
              </a:rPr>
              <a:t> </a:t>
            </a:r>
            <a:r>
              <a:rPr lang="en-US" err="1">
                <a:solidFill>
                  <a:schemeClr val="tx1">
                    <a:lumMod val="85000"/>
                    <a:lumOff val="15000"/>
                  </a:schemeClr>
                </a:solidFill>
                <a:cs typeface="Calibri"/>
              </a:rPr>
              <a:t>te</a:t>
            </a:r>
            <a:r>
              <a:rPr lang="en-US">
                <a:solidFill>
                  <a:schemeClr val="tx1">
                    <a:lumMod val="85000"/>
                    <a:lumOff val="15000"/>
                  </a:schemeClr>
                </a:solidFill>
                <a:cs typeface="Calibri"/>
              </a:rPr>
              <a:t> </a:t>
            </a:r>
            <a:r>
              <a:rPr lang="en-US" err="1">
                <a:solidFill>
                  <a:schemeClr val="tx1">
                    <a:lumMod val="85000"/>
                    <a:lumOff val="15000"/>
                  </a:schemeClr>
                </a:solidFill>
                <a:cs typeface="Calibri"/>
              </a:rPr>
              <a:t>halen</a:t>
            </a:r>
            <a:r>
              <a:rPr lang="en-US">
                <a:solidFill>
                  <a:schemeClr val="tx1">
                    <a:lumMod val="85000"/>
                    <a:lumOff val="15000"/>
                  </a:schemeClr>
                </a:solidFill>
                <a:cs typeface="Calibri"/>
              </a:rPr>
              <a:t>.</a:t>
            </a:r>
          </a:p>
        </p:txBody>
      </p:sp>
      <p:sp>
        <p:nvSpPr>
          <p:cNvPr id="8" name="Content Placeholder 2">
            <a:extLst>
              <a:ext uri="{FF2B5EF4-FFF2-40B4-BE49-F238E27FC236}">
                <a16:creationId xmlns:a16="http://schemas.microsoft.com/office/drawing/2014/main" id="{76D77E2E-DC40-B60D-0C4C-A80E74C36E89}"/>
              </a:ext>
            </a:extLst>
          </p:cNvPr>
          <p:cNvSpPr txBox="1">
            <a:spLocks/>
          </p:cNvSpPr>
          <p:nvPr/>
        </p:nvSpPr>
        <p:spPr>
          <a:xfrm>
            <a:off x="4191847" y="4177458"/>
            <a:ext cx="3732508" cy="7774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err="1">
                <a:solidFill>
                  <a:schemeClr val="tx1">
                    <a:lumMod val="85000"/>
                    <a:lumOff val="15000"/>
                  </a:schemeClr>
                </a:solidFill>
                <a:cs typeface="Calibri"/>
              </a:rPr>
              <a:t>Een</a:t>
            </a:r>
            <a:r>
              <a:rPr lang="en-US" sz="2200">
                <a:solidFill>
                  <a:schemeClr val="tx1">
                    <a:lumMod val="85000"/>
                    <a:lumOff val="15000"/>
                  </a:schemeClr>
                </a:solidFill>
                <a:cs typeface="Calibri"/>
              </a:rPr>
              <a:t> </a:t>
            </a:r>
            <a:r>
              <a:rPr lang="en-US" sz="2200" err="1">
                <a:solidFill>
                  <a:schemeClr val="tx1">
                    <a:lumMod val="85000"/>
                    <a:lumOff val="15000"/>
                  </a:schemeClr>
                </a:solidFill>
                <a:cs typeface="Calibri"/>
              </a:rPr>
              <a:t>vers</a:t>
            </a:r>
            <a:r>
              <a:rPr lang="en-US" sz="2200">
                <a:solidFill>
                  <a:schemeClr val="tx1">
                    <a:lumMod val="85000"/>
                    <a:lumOff val="15000"/>
                  </a:schemeClr>
                </a:solidFill>
                <a:cs typeface="Calibri"/>
              </a:rPr>
              <a:t> </a:t>
            </a:r>
            <a:r>
              <a:rPr lang="en-US" sz="2200" err="1">
                <a:solidFill>
                  <a:schemeClr val="tx1">
                    <a:lumMod val="85000"/>
                    <a:lumOff val="15000"/>
                  </a:schemeClr>
                </a:solidFill>
                <a:cs typeface="Calibri"/>
              </a:rPr>
              <a:t>stukje</a:t>
            </a:r>
            <a:r>
              <a:rPr lang="en-US" sz="2200">
                <a:solidFill>
                  <a:schemeClr val="tx1">
                    <a:lumMod val="85000"/>
                    <a:lumOff val="15000"/>
                  </a:schemeClr>
                </a:solidFill>
                <a:cs typeface="Calibri"/>
              </a:rPr>
              <a:t> </a:t>
            </a:r>
            <a:r>
              <a:rPr lang="en-US" sz="2200" err="1">
                <a:solidFill>
                  <a:schemeClr val="tx1">
                    <a:lumMod val="85000"/>
                    <a:lumOff val="15000"/>
                  </a:schemeClr>
                </a:solidFill>
                <a:cs typeface="Calibri"/>
              </a:rPr>
              <a:t>groente</a:t>
            </a:r>
            <a:r>
              <a:rPr lang="en-US" sz="2200">
                <a:solidFill>
                  <a:schemeClr val="tx1">
                    <a:lumMod val="85000"/>
                    <a:lumOff val="15000"/>
                  </a:schemeClr>
                </a:solidFill>
                <a:cs typeface="Calibri"/>
              </a:rPr>
              <a:t> of fruit</a:t>
            </a:r>
          </a:p>
        </p:txBody>
      </p:sp>
      <p:sp>
        <p:nvSpPr>
          <p:cNvPr id="9" name="Content Placeholder 2">
            <a:extLst>
              <a:ext uri="{FF2B5EF4-FFF2-40B4-BE49-F238E27FC236}">
                <a16:creationId xmlns:a16="http://schemas.microsoft.com/office/drawing/2014/main" id="{FB60991B-7224-A452-C893-4C6E6F354087}"/>
              </a:ext>
            </a:extLst>
          </p:cNvPr>
          <p:cNvSpPr txBox="1">
            <a:spLocks/>
          </p:cNvSpPr>
          <p:nvPr/>
        </p:nvSpPr>
        <p:spPr>
          <a:xfrm>
            <a:off x="9197003" y="4196245"/>
            <a:ext cx="1446613" cy="3973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cs typeface="Calibri"/>
              </a:rPr>
              <a:t>Eten in </a:t>
            </a:r>
            <a:r>
              <a:rPr lang="en-US" sz="2200" err="1">
                <a:cs typeface="Calibri"/>
              </a:rPr>
              <a:t>blik</a:t>
            </a:r>
            <a:endParaRPr lang="en-US" sz="2200">
              <a:cs typeface="Calibri"/>
            </a:endParaRPr>
          </a:p>
        </p:txBody>
      </p:sp>
    </p:spTree>
    <p:extLst>
      <p:ext uri="{BB962C8B-B14F-4D97-AF65-F5344CB8AC3E}">
        <p14:creationId xmlns:p14="http://schemas.microsoft.com/office/powerpoint/2010/main" val="738569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err="1">
                <a:cs typeface="Calibri Light"/>
              </a:rPr>
              <a:t>Balen</a:t>
            </a:r>
            <a:endParaRPr lang="en-US" sz="5400" b="1">
              <a:cs typeface="Calibri Light"/>
            </a:endParaRP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368602" cy="3320668"/>
          </a:xfrm>
        </p:spPr>
        <p:txBody>
          <a:bodyPr vert="horz" lIns="91440" tIns="45720" rIns="91440" bIns="45720" rtlCol="0" anchor="t">
            <a:normAutofit/>
          </a:bodyPr>
          <a:lstStyle/>
          <a:p>
            <a:pPr marL="0" indent="0">
              <a:buNone/>
            </a:pPr>
            <a:r>
              <a:rPr lang="nl-NL" dirty="0">
                <a:cs typeface="Calibri" panose="020F0502020204030204"/>
              </a:rPr>
              <a:t>Op Antarctica zijn er jammer genoeg geen </a:t>
            </a:r>
            <a:r>
              <a:rPr lang="nl-NL" b="1" dirty="0" err="1">
                <a:cs typeface="Calibri" panose="020F0502020204030204"/>
              </a:rPr>
              <a:t>supermarkten</a:t>
            </a:r>
            <a:r>
              <a:rPr lang="nl-NL" dirty="0" err="1">
                <a:cs typeface="Calibri" panose="020F0502020204030204"/>
              </a:rPr>
              <a:t>.We</a:t>
            </a:r>
            <a:r>
              <a:rPr lang="nl-NL" dirty="0">
                <a:cs typeface="Calibri" panose="020F0502020204030204"/>
              </a:rPr>
              <a:t> kunnen dus niet gewoon uitkiezen wat we vanavond gaan eten.</a:t>
            </a:r>
          </a:p>
        </p:txBody>
      </p:sp>
      <p:pic>
        <p:nvPicPr>
          <p:cNvPr id="8" name="Picture 2" descr="Geen beschrijving beschikbaar.">
            <a:hlinkClick r:id="rId3" action="ppaction://hlinksldjump"/>
            <a:extLst>
              <a:ext uri="{FF2B5EF4-FFF2-40B4-BE49-F238E27FC236}">
                <a16:creationId xmlns:a16="http://schemas.microsoft.com/office/drawing/2014/main" id="{2D797969-A446-AF75-814C-0EB4046513F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09FE9F4-CD1C-0746-54E8-ECA420879A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10" descr="a storybook image of a supermarket in a cold area with more brightness and happiness">
            <a:extLst>
              <a:ext uri="{FF2B5EF4-FFF2-40B4-BE49-F238E27FC236}">
                <a16:creationId xmlns:a16="http://schemas.microsoft.com/office/drawing/2014/main" id="{4FB89B6D-8E12-7629-D140-48CCB6C80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166" y="-12417"/>
            <a:ext cx="6882834" cy="68828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hlinkClick r:id="rId3" action="ppaction://hlinksldjump"/>
            <a:extLst>
              <a:ext uri="{FF2B5EF4-FFF2-40B4-BE49-F238E27FC236}">
                <a16:creationId xmlns:a16="http://schemas.microsoft.com/office/drawing/2014/main" id="{86B67149-9F6B-AEB3-5888-BFFBBF42E339}"/>
              </a:ext>
            </a:extLst>
          </p:cNvPr>
          <p:cNvSpPr/>
          <p:nvPr/>
        </p:nvSpPr>
        <p:spPr>
          <a:xfrm>
            <a:off x="1330530" y="6193567"/>
            <a:ext cx="3826686"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a:t>
            </a:r>
            <a:r>
              <a:rPr lang="en-US" sz="2400" b="1" err="1">
                <a:cs typeface="Calibri"/>
              </a:rPr>
              <a:t>nog</a:t>
            </a:r>
            <a:r>
              <a:rPr lang="en-US" sz="2400" b="1">
                <a:cs typeface="Calibri"/>
              </a:rPr>
              <a:t> </a:t>
            </a:r>
            <a:r>
              <a:rPr lang="en-US" sz="2400" b="1" err="1">
                <a:cs typeface="Calibri"/>
              </a:rPr>
              <a:t>eens</a:t>
            </a:r>
            <a:r>
              <a:rPr lang="en-US" sz="2400" b="1">
                <a:cs typeface="Calibri"/>
              </a:rPr>
              <a:t> </a:t>
            </a:r>
            <a:r>
              <a:rPr lang="en-US" sz="2400" b="1" err="1">
                <a:cs typeface="Calibri"/>
              </a:rPr>
              <a:t>proberen</a:t>
            </a:r>
            <a:endParaRPr lang="en-US" sz="2400" b="1">
              <a:cs typeface="Calibri"/>
            </a:endParaRPr>
          </a:p>
          <a:p>
            <a:r>
              <a:rPr lang="en-US">
                <a:cs typeface="Calibri"/>
              </a:rPr>
              <a:t> </a:t>
            </a:r>
          </a:p>
        </p:txBody>
      </p:sp>
    </p:spTree>
    <p:extLst>
      <p:ext uri="{BB962C8B-B14F-4D97-AF65-F5344CB8AC3E}">
        <p14:creationId xmlns:p14="http://schemas.microsoft.com/office/powerpoint/2010/main" val="232739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err="1">
                <a:cs typeface="Calibri Light"/>
              </a:rPr>
              <a:t>Goed</a:t>
            </a:r>
            <a:r>
              <a:rPr lang="en-US" sz="5400" b="1">
                <a:cs typeface="Calibri Light"/>
              </a:rPr>
              <a:t> idee!</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5199888" cy="3320668"/>
          </a:xfrm>
        </p:spPr>
        <p:txBody>
          <a:bodyPr vert="horz" lIns="91440" tIns="45720" rIns="91440" bIns="45720" rtlCol="0" anchor="t">
            <a:normAutofit/>
          </a:bodyPr>
          <a:lstStyle/>
          <a:p>
            <a:pPr marL="0" indent="0">
              <a:buNone/>
            </a:pPr>
            <a:r>
              <a:rPr lang="nl-NL">
                <a:cs typeface="Calibri" panose="020F0502020204030204"/>
              </a:rPr>
              <a:t>Ongeveer elke maand wordt het eten geleverd in grote hoeveelheden. Er zit dan altijd wat vers eten bij, maar de rest zal in blikken komen. Voedsel in blik is namelijk </a:t>
            </a:r>
            <a:r>
              <a:rPr lang="nl-NL" b="1">
                <a:cs typeface="Calibri" panose="020F0502020204030204"/>
              </a:rPr>
              <a:t>langer houdbaar </a:t>
            </a:r>
            <a:r>
              <a:rPr lang="nl-NL">
                <a:cs typeface="Calibri" panose="020F0502020204030204"/>
              </a:rPr>
              <a:t>wat dus van pas komt voor je lange verblijf.</a:t>
            </a:r>
          </a:p>
        </p:txBody>
      </p:sp>
      <p:pic>
        <p:nvPicPr>
          <p:cNvPr id="8" name="Picture 2" descr="Geen beschrijving beschikbaar.">
            <a:hlinkClick r:id="rId3" action="ppaction://hlinksldjump"/>
            <a:extLst>
              <a:ext uri="{FF2B5EF4-FFF2-40B4-BE49-F238E27FC236}">
                <a16:creationId xmlns:a16="http://schemas.microsoft.com/office/drawing/2014/main" id="{2D797969-A446-AF75-814C-0EB4046513F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6">
            <a:hlinkClick r:id="rId6" action="ppaction://hlinksldjump"/>
            <a:extLst>
              <a:ext uri="{FF2B5EF4-FFF2-40B4-BE49-F238E27FC236}">
                <a16:creationId xmlns:a16="http://schemas.microsoft.com/office/drawing/2014/main" id="{D3A08880-706A-8C9D-883B-C2271C9C52EE}"/>
              </a:ext>
            </a:extLst>
          </p:cNvPr>
          <p:cNvSpPr/>
          <p:nvPr/>
        </p:nvSpPr>
        <p:spPr>
          <a:xfrm>
            <a:off x="1333578"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2400" b="1" i="0" u="none" strike="noStrike" kern="1200" cap="none" spc="0" normalizeH="0" baseline="0" noProof="0" err="1">
                <a:ln>
                  <a:noFill/>
                </a:ln>
                <a:solidFill>
                  <a:prstClr val="black"/>
                </a:solidFill>
                <a:effectLst/>
                <a:uLnTx/>
                <a:uFillTx/>
                <a:latin typeface="Calibri" panose="020F0502020204030204"/>
                <a:ea typeface="+mn-ea"/>
                <a:cs typeface="Calibri"/>
              </a:rPr>
              <a:t>Wist</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 je </a:t>
            </a:r>
            <a:r>
              <a:rPr kumimoji="0" lang="en-US" sz="2400" b="1" i="0" u="none" strike="noStrike" kern="1200" cap="none" spc="0" normalizeH="0" baseline="0" noProof="0" err="1">
                <a:ln>
                  <a:noFill/>
                </a:ln>
                <a:solidFill>
                  <a:prstClr val="black"/>
                </a:solidFill>
                <a:effectLst/>
                <a:uLnTx/>
                <a:uFillTx/>
                <a:latin typeface="Calibri" panose="020F0502020204030204"/>
                <a:ea typeface="+mn-ea"/>
                <a:cs typeface="Calibri"/>
              </a:rPr>
              <a:t>dat</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rPr>
              <a:t>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10" name="Picture 5">
            <a:extLst>
              <a:ext uri="{FF2B5EF4-FFF2-40B4-BE49-F238E27FC236}">
                <a16:creationId xmlns:a16="http://schemas.microsoft.com/office/drawing/2014/main" id="{04C3607B-45C3-AEAC-3B30-926D89E0327D}"/>
              </a:ext>
            </a:extLst>
          </p:cNvPr>
          <p:cNvPicPr>
            <a:picLocks noChangeAspect="1"/>
          </p:cNvPicPr>
          <p:nvPr/>
        </p:nvPicPr>
        <p:blipFill>
          <a:blip r:embed="rId7"/>
          <a:stretch>
            <a:fillRect/>
          </a:stretch>
        </p:blipFill>
        <p:spPr>
          <a:xfrm>
            <a:off x="3310289" y="6136417"/>
            <a:ext cx="543466" cy="529089"/>
          </a:xfrm>
          <a:prstGeom prst="rect">
            <a:avLst/>
          </a:prstGeom>
        </p:spPr>
      </p:pic>
      <p:sp>
        <p:nvSpPr>
          <p:cNvPr id="4" name="Slide Number Placeholder 3">
            <a:extLst>
              <a:ext uri="{FF2B5EF4-FFF2-40B4-BE49-F238E27FC236}">
                <a16:creationId xmlns:a16="http://schemas.microsoft.com/office/drawing/2014/main" id="{709FE9F4-CD1C-0746-54E8-ECA420879A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fresh fruits and vegies, cartoon">
            <a:extLst>
              <a:ext uri="{FF2B5EF4-FFF2-40B4-BE49-F238E27FC236}">
                <a16:creationId xmlns:a16="http://schemas.microsoft.com/office/drawing/2014/main" id="{219F6B16-3A10-3EB3-08E3-708968A62D2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9492" y="0"/>
            <a:ext cx="3732508" cy="37325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extLst>
            <a:ext uri="{909E8E84-426E-40DD-AFC4-6F175D3DCCD1}">
              <a14:hiddenFill xmlns:a14="http://schemas.microsoft.com/office/drawing/2010/main">
                <a:solidFill>
                  <a:srgbClr val="FFFFFF"/>
                </a:solidFill>
              </a14:hiddenFill>
            </a:ext>
          </a:extLst>
        </p:spPr>
      </p:pic>
      <p:pic>
        <p:nvPicPr>
          <p:cNvPr id="10242" name="Picture 2" descr="Some provisions arrive in shipping containers from Belgium.">
            <a:extLst>
              <a:ext uri="{FF2B5EF4-FFF2-40B4-BE49-F238E27FC236}">
                <a16:creationId xmlns:a16="http://schemas.microsoft.com/office/drawing/2014/main" id="{BBB43843-6A4E-2037-CFE5-73EA058E641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39681"/>
          <a:stretch/>
        </p:blipFill>
        <p:spPr bwMode="auto">
          <a:xfrm>
            <a:off x="8540427" y="3469770"/>
            <a:ext cx="3646664" cy="3400647"/>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A23BD7-4EA0-2EE1-6D79-7354F14C094D}"/>
              </a:ext>
            </a:extLst>
          </p:cNvPr>
          <p:cNvSpPr txBox="1"/>
          <p:nvPr/>
        </p:nvSpPr>
        <p:spPr>
          <a:xfrm>
            <a:off x="8459492" y="6367879"/>
            <a:ext cx="4407843" cy="400110"/>
          </a:xfrm>
          <a:prstGeom prst="rect">
            <a:avLst/>
          </a:prstGeom>
          <a:noFill/>
        </p:spPr>
        <p:txBody>
          <a:bodyPr wrap="square">
            <a:spAutoFit/>
          </a:bodyPr>
          <a:lstStyle/>
          <a:p>
            <a:r>
              <a:rPr lang="en-US" sz="1000"/>
              <a:t>https://edition.cnn.com/travel/article/antarctica-polar-research-station-chef/index.html</a:t>
            </a:r>
          </a:p>
        </p:txBody>
      </p:sp>
    </p:spTree>
    <p:extLst>
      <p:ext uri="{BB962C8B-B14F-4D97-AF65-F5344CB8AC3E}">
        <p14:creationId xmlns:p14="http://schemas.microsoft.com/office/powerpoint/2010/main" val="672379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resh food including vegetables and milk arrives via DC-3 every month (weather permitting). ">
            <a:extLst>
              <a:ext uri="{FF2B5EF4-FFF2-40B4-BE49-F238E27FC236}">
                <a16:creationId xmlns:a16="http://schemas.microsoft.com/office/drawing/2014/main" id="{F3EE594E-45C4-86EF-1D76-0D0B3BA7B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573"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3">
            <a:extLst>
              <a:ext uri="{FF2B5EF4-FFF2-40B4-BE49-F238E27FC236}">
                <a16:creationId xmlns:a16="http://schemas.microsoft.com/office/drawing/2014/main" id="{13F013C0-3AB7-15D6-B3DF-06CBB7C2F943}"/>
              </a:ext>
            </a:extLst>
          </p:cNvPr>
          <p:cNvSpPr/>
          <p:nvPr/>
        </p:nvSpPr>
        <p:spPr>
          <a:xfrm>
            <a:off x="5227319" y="243841"/>
            <a:ext cx="6699069"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a:ln>
                  <a:noFill/>
                </a:ln>
                <a:solidFill>
                  <a:srgbClr val="000000"/>
                </a:solidFill>
                <a:effectLst/>
                <a:uLnTx/>
                <a:uFillTx/>
                <a:latin typeface="Calibri" panose="020F0502020204030204"/>
                <a:ea typeface="+mn-ea"/>
                <a:cs typeface="Calibri"/>
              </a:rPr>
              <a:t>Wist je dat…?</a:t>
            </a:r>
            <a:endParaRPr kumimoji="0" lang="nl-NL" sz="3200" b="0" i="0" u="none" strike="noStrike" kern="1200" cap="none" spc="0" normalizeH="0" baseline="0" noProof="0">
              <a:ln>
                <a:noFill/>
              </a:ln>
              <a:solidFill>
                <a:srgbClr val="000000"/>
              </a:solidFill>
              <a:effectLst/>
              <a:uLnTx/>
              <a:uFillTx/>
              <a:latin typeface="Calibri" panose="020F0502020204030204"/>
              <a:ea typeface="+mn-ea"/>
              <a:cs typeface="Calibri"/>
            </a:endParaRPr>
          </a:p>
          <a:p>
            <a:pPr algn="ctr">
              <a:defRPr/>
            </a:pPr>
            <a:r>
              <a:rPr lang="nl-NL" sz="3200">
                <a:solidFill>
                  <a:srgbClr val="000000"/>
                </a:solidFill>
                <a:latin typeface="Calibri" panose="020F0502020204030204"/>
                <a:cs typeface="Calibri"/>
              </a:rPr>
              <a:t>In  het Princes Elisabeth station veel mensen samen leven en één van hen is een </a:t>
            </a:r>
            <a:r>
              <a:rPr lang="nl-NL" sz="3200" b="1">
                <a:solidFill>
                  <a:srgbClr val="000000"/>
                </a:solidFill>
                <a:latin typeface="Calibri" panose="020F0502020204030204"/>
                <a:cs typeface="Calibri"/>
              </a:rPr>
              <a:t>chef</a:t>
            </a:r>
            <a:r>
              <a:rPr lang="nl-NL" sz="3200">
                <a:solidFill>
                  <a:srgbClr val="000000"/>
                </a:solidFill>
                <a:latin typeface="Calibri" panose="020F0502020204030204"/>
                <a:cs typeface="Calibri"/>
              </a:rPr>
              <a:t>. Deze moet afhankelijk van de voorraad (ja hoor, chocolade is er ook) eten koken voor iedereen. Eten koel houden is natuurlijk geen probleem op Antarctica, maar voor verse groenten kan het soms te koud zijn. Hierdoor moeten de koelkasten opgewarmd worden zodat de verse groenten niet zullen bevriezen.</a:t>
            </a:r>
            <a:endParaRPr lang="nl-NL" sz="3200" b="0" i="0" u="none" strike="noStrike" kern="1200" cap="none" spc="0" normalizeH="0" baseline="0" noProof="0">
              <a:ln>
                <a:noFill/>
              </a:ln>
              <a:solidFill>
                <a:srgbClr val="000000"/>
              </a:solidFill>
              <a:effectLst/>
              <a:uLnTx/>
              <a:uFillTx/>
              <a:latin typeface="Calibri" panose="020F0502020204030204"/>
              <a:cs typeface="Calibri"/>
            </a:endParaRPr>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4"/>
          <a:stretch>
            <a:fillRect/>
          </a:stretch>
        </p:blipFill>
        <p:spPr>
          <a:xfrm>
            <a:off x="10670213" y="243841"/>
            <a:ext cx="842055" cy="827508"/>
          </a:xfrm>
          <a:prstGeom prst="rect">
            <a:avLst/>
          </a:prstGeom>
        </p:spPr>
      </p:pic>
      <p:pic>
        <p:nvPicPr>
          <p:cNvPr id="4" name="Picture 2" descr="Geen beschrijving beschikbaar.">
            <a:hlinkClick r:id="rId5" action="ppaction://hlinksldjump"/>
            <a:extLst>
              <a:ext uri="{FF2B5EF4-FFF2-40B4-BE49-F238E27FC236}">
                <a16:creationId xmlns:a16="http://schemas.microsoft.com/office/drawing/2014/main" id="{0EC0760F-52CC-3BFB-D71C-BA8F7567136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623573"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C98F25B-CBD3-A0C9-6074-FADF96C6EF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77C65DE-574A-E69B-C25D-490902F5138E}"/>
              </a:ext>
            </a:extLst>
          </p:cNvPr>
          <p:cNvSpPr txBox="1"/>
          <p:nvPr/>
        </p:nvSpPr>
        <p:spPr>
          <a:xfrm>
            <a:off x="8218098" y="6579079"/>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a:latin typeface="arial"/>
              </a:rPr>
              <a:t>© International Polar Foundation</a:t>
            </a:r>
            <a:r>
              <a:rPr lang="en-US" sz="1200">
                <a:latin typeface="arial"/>
              </a:rPr>
              <a:t>​</a:t>
            </a:r>
            <a:r>
              <a:rPr lang="en-US" sz="1200">
                <a:latin typeface="arial"/>
                <a:cs typeface="arial"/>
              </a:rPr>
              <a:t>​</a:t>
            </a:r>
            <a:endParaRPr lang="en-US"/>
          </a:p>
        </p:txBody>
      </p:sp>
    </p:spTree>
    <p:extLst>
      <p:ext uri="{BB962C8B-B14F-4D97-AF65-F5344CB8AC3E}">
        <p14:creationId xmlns:p14="http://schemas.microsoft.com/office/powerpoint/2010/main" val="4200403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nl-NL" sz="5400" b="1">
                <a:cs typeface="Calibri Light"/>
              </a:rPr>
              <a:t>Overleven op de basis</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oy&#10;&#10;Description automatically generated">
            <a:extLst>
              <a:ext uri="{FF2B5EF4-FFF2-40B4-BE49-F238E27FC236}">
                <a16:creationId xmlns:a16="http://schemas.microsoft.com/office/drawing/2014/main" id="{190D72D8-442A-03A5-5744-F0A8EB945C9D}"/>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2" descr="Geen beschrijving beschikbaar.">
            <a:hlinkClick r:id="rId4" action="ppaction://hlinksldjump"/>
            <a:extLst>
              <a:ext uri="{FF2B5EF4-FFF2-40B4-BE49-F238E27FC236}">
                <a16:creationId xmlns:a16="http://schemas.microsoft.com/office/drawing/2014/main" id="{6D255999-CA9C-4E2A-F385-90CF7F64506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94370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71436639-F8D9-5626-0529-50F13EC8AADD}"/>
              </a:ext>
            </a:extLst>
          </p:cNvPr>
          <p:cNvSpPr>
            <a:spLocks noGrp="1"/>
          </p:cNvSpPr>
          <p:nvPr>
            <p:ph type="sldNum" sz="quarter" idx="12"/>
          </p:nvPr>
        </p:nvSpPr>
        <p:spPr/>
        <p:txBody>
          <a:bodyPr/>
          <a:lstStyle/>
          <a:p>
            <a:fld id="{330EA680-D336-4FF7-8B7A-9848BB0A1C32}" type="slidenum">
              <a:rPr lang="en-US" smtClean="0"/>
              <a:t>57</a:t>
            </a:fld>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679655"/>
            <a:ext cx="6005200" cy="3320668"/>
          </a:xfrm>
        </p:spPr>
        <p:txBody>
          <a:bodyPr vert="horz" lIns="91440" tIns="45720" rIns="91440" bIns="45720" rtlCol="0" anchor="t">
            <a:noAutofit/>
          </a:bodyPr>
          <a:lstStyle/>
          <a:p>
            <a:pPr marL="0" indent="0">
              <a:buNone/>
            </a:pPr>
            <a:r>
              <a:rPr lang="nl-NL">
                <a:cs typeface="Calibri"/>
              </a:rPr>
              <a:t>Gelukkig zitten we lekker warm in onze uitvalbasis. Maar oh nee, in Antarctica is het soms </a:t>
            </a:r>
            <a:r>
              <a:rPr lang="nl-NL" b="1">
                <a:cs typeface="Calibri"/>
              </a:rPr>
              <a:t>24 uur lang donker</a:t>
            </a:r>
            <a:r>
              <a:rPr lang="nl-NL">
                <a:cs typeface="Calibri"/>
              </a:rPr>
              <a:t>! Hierdoor wekken de zonnepanelen geen energie op en kan er een energietekort ontstaan. Om te voorkomen dat belangrijke onderdelen niet meer werken, moeten er prioriteiten gesteld worden!</a:t>
            </a:r>
          </a:p>
        </p:txBody>
      </p:sp>
    </p:spTree>
    <p:extLst>
      <p:ext uri="{BB962C8B-B14F-4D97-AF65-F5344CB8AC3E}">
        <p14:creationId xmlns:p14="http://schemas.microsoft.com/office/powerpoint/2010/main" val="576426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838200" y="3514853"/>
            <a:ext cx="10515600" cy="2614235"/>
          </a:xfrm>
        </p:spPr>
        <p:txBody>
          <a:bodyPr vert="horz" lIns="91440" tIns="45720" rIns="91440" bIns="45720" rtlCol="0">
            <a:normAutofit/>
          </a:bodyPr>
          <a:lstStyle/>
          <a:p>
            <a:pPr algn="ctr"/>
            <a:r>
              <a:rPr lang="nl-NL" sz="5200">
                <a:cs typeface="Calibri Light"/>
              </a:rPr>
              <a:t>Welke denk jij dat het belangrijkst is?</a:t>
            </a:r>
            <a:endParaRPr lang="nl-NL" sz="5200"/>
          </a:p>
        </p:txBody>
      </p:sp>
      <p:pic>
        <p:nvPicPr>
          <p:cNvPr id="9" name="Picture 9" descr="A picture containing toy&#10;&#10;Description automatically generated">
            <a:extLst>
              <a:ext uri="{FF2B5EF4-FFF2-40B4-BE49-F238E27FC236}">
                <a16:creationId xmlns:a16="http://schemas.microsoft.com/office/drawing/2014/main" id="{4D66E860-931A-957E-FD35-B30B3F2F97DE}"/>
              </a:ext>
            </a:extLst>
          </p:cNvPr>
          <p:cNvPicPr>
            <a:picLocks noChangeAspect="1"/>
          </p:cNvPicPr>
          <p:nvPr/>
        </p:nvPicPr>
        <p:blipFill rotWithShape="1">
          <a:blip r:embed="rId3"/>
          <a:srcRect l="27632" r="884" b="-1"/>
          <a:stretch/>
        </p:blipFill>
        <p:spPr>
          <a:xfrm>
            <a:off x="98294" y="187900"/>
            <a:ext cx="2255462" cy="3155238"/>
          </a:xfrm>
          <a:prstGeom prst="rect">
            <a:avLst/>
          </a:prstGeom>
        </p:spPr>
      </p:pic>
      <p:pic>
        <p:nvPicPr>
          <p:cNvPr id="8" name="Picture 8">
            <a:extLst>
              <a:ext uri="{FF2B5EF4-FFF2-40B4-BE49-F238E27FC236}">
                <a16:creationId xmlns:a16="http://schemas.microsoft.com/office/drawing/2014/main" id="{B671AE3A-3A2E-B9CD-9DC2-4507E5D4EA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 r="14258"/>
          <a:stretch/>
        </p:blipFill>
        <p:spPr>
          <a:xfrm>
            <a:off x="2353756" y="187900"/>
            <a:ext cx="2710810" cy="3155238"/>
          </a:xfrm>
          <a:prstGeom prst="rect">
            <a:avLst/>
          </a:prstGeom>
        </p:spPr>
      </p:pic>
      <p:pic>
        <p:nvPicPr>
          <p:cNvPr id="6" name="Picture 7">
            <a:extLst>
              <a:ext uri="{FF2B5EF4-FFF2-40B4-BE49-F238E27FC236}">
                <a16:creationId xmlns:a16="http://schemas.microsoft.com/office/drawing/2014/main" id="{B311EBD8-D055-1286-C334-EBA4B6DE0108}"/>
              </a:ext>
            </a:extLst>
          </p:cNvPr>
          <p:cNvPicPr>
            <a:picLocks noChangeAspect="1"/>
          </p:cNvPicPr>
          <p:nvPr/>
        </p:nvPicPr>
        <p:blipFill>
          <a:blip r:embed="rId5" cstate="print">
            <a:extLst>
              <a:ext uri="{28A0092B-C50C-407E-A947-70E740481C1C}">
                <a14:useLocalDpi xmlns:a14="http://schemas.microsoft.com/office/drawing/2010/main" val="0"/>
              </a:ext>
            </a:extLst>
          </a:blip>
          <a:srcRect l="9421" r="9421"/>
          <a:stretch/>
        </p:blipFill>
        <p:spPr>
          <a:xfrm>
            <a:off x="5064566" y="187900"/>
            <a:ext cx="2461205" cy="3155238"/>
          </a:xfrm>
          <a:prstGeom prst="rect">
            <a:avLst/>
          </a:prstGeom>
        </p:spPr>
      </p:pic>
      <p:pic>
        <p:nvPicPr>
          <p:cNvPr id="10" name="Picture 10" descr="Diagram&#10;&#10;Description automatically generated">
            <a:extLst>
              <a:ext uri="{FF2B5EF4-FFF2-40B4-BE49-F238E27FC236}">
                <a16:creationId xmlns:a16="http://schemas.microsoft.com/office/drawing/2014/main" id="{F99FB5D6-F4DA-9FC9-3116-852EA215B34B}"/>
              </a:ext>
            </a:extLst>
          </p:cNvPr>
          <p:cNvPicPr>
            <a:picLocks noChangeAspect="1"/>
          </p:cNvPicPr>
          <p:nvPr/>
        </p:nvPicPr>
        <p:blipFill rotWithShape="1">
          <a:blip r:embed="rId6"/>
          <a:srcRect l="13475" r="15041" b="-1"/>
          <a:stretch/>
        </p:blipFill>
        <p:spPr>
          <a:xfrm>
            <a:off x="7525771" y="179808"/>
            <a:ext cx="2255462" cy="3155238"/>
          </a:xfrm>
          <a:prstGeom prst="rect">
            <a:avLst/>
          </a:prstGeom>
        </p:spPr>
      </p:pic>
      <p:pic>
        <p:nvPicPr>
          <p:cNvPr id="5" name="Picture 7">
            <a:hlinkClick r:id="" action="ppaction://noaction"/>
            <a:extLst>
              <a:ext uri="{FF2B5EF4-FFF2-40B4-BE49-F238E27FC236}">
                <a16:creationId xmlns:a16="http://schemas.microsoft.com/office/drawing/2014/main" id="{45DB4057-B4B5-AE6B-EBCC-3ED9DAB542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02" r="17414" b="-1"/>
          <a:stretch/>
        </p:blipFill>
        <p:spPr>
          <a:xfrm>
            <a:off x="9781233" y="192882"/>
            <a:ext cx="2255462" cy="3155238"/>
          </a:xfrm>
          <a:prstGeom prst="rect">
            <a:avLst/>
          </a:prstGeom>
        </p:spPr>
      </p:pic>
      <p:sp>
        <p:nvSpPr>
          <p:cNvPr id="3" name="Slide Number Placeholder 2">
            <a:extLst>
              <a:ext uri="{FF2B5EF4-FFF2-40B4-BE49-F238E27FC236}">
                <a16:creationId xmlns:a16="http://schemas.microsoft.com/office/drawing/2014/main" id="{93623740-0D8E-86C7-8710-B4E95822FF0E}"/>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smtClean="0"/>
              <a:pPr>
                <a:spcAft>
                  <a:spcPts val="600"/>
                </a:spcAft>
              </a:pPr>
              <a:t>58</a:t>
            </a:fld>
            <a:endParaRPr lang="en-US"/>
          </a:p>
        </p:txBody>
      </p:sp>
      <p:sp>
        <p:nvSpPr>
          <p:cNvPr id="2" name="Tekstvak 1">
            <a:extLst>
              <a:ext uri="{FF2B5EF4-FFF2-40B4-BE49-F238E27FC236}">
                <a16:creationId xmlns:a16="http://schemas.microsoft.com/office/drawing/2014/main" id="{7A434AFD-8D0E-E102-4E64-A61A698F9F0C}"/>
              </a:ext>
            </a:extLst>
          </p:cNvPr>
          <p:cNvSpPr txBox="1"/>
          <p:nvPr/>
        </p:nvSpPr>
        <p:spPr>
          <a:xfrm>
            <a:off x="696392" y="3328831"/>
            <a:ext cx="822213" cy="369332"/>
          </a:xfrm>
          <a:prstGeom prst="rect">
            <a:avLst/>
          </a:prstGeom>
          <a:noFill/>
        </p:spPr>
        <p:txBody>
          <a:bodyPr wrap="none" rtlCol="0">
            <a:spAutoFit/>
          </a:bodyPr>
          <a:lstStyle/>
          <a:p>
            <a:r>
              <a:rPr lang="nl-NL"/>
              <a:t>Dokter</a:t>
            </a:r>
          </a:p>
        </p:txBody>
      </p:sp>
      <p:sp>
        <p:nvSpPr>
          <p:cNvPr id="4" name="Tekstvak 3">
            <a:extLst>
              <a:ext uri="{FF2B5EF4-FFF2-40B4-BE49-F238E27FC236}">
                <a16:creationId xmlns:a16="http://schemas.microsoft.com/office/drawing/2014/main" id="{5128727F-3A82-BBCD-ABC8-BB8073D2574B}"/>
              </a:ext>
            </a:extLst>
          </p:cNvPr>
          <p:cNvSpPr txBox="1"/>
          <p:nvPr/>
        </p:nvSpPr>
        <p:spPr>
          <a:xfrm>
            <a:off x="3015702" y="3346372"/>
            <a:ext cx="1386918" cy="369332"/>
          </a:xfrm>
          <a:prstGeom prst="rect">
            <a:avLst/>
          </a:prstGeom>
          <a:noFill/>
        </p:spPr>
        <p:txBody>
          <a:bodyPr wrap="none" rtlCol="0">
            <a:spAutoFit/>
          </a:bodyPr>
          <a:lstStyle/>
          <a:p>
            <a:r>
              <a:rPr lang="nl-NL"/>
              <a:t>Wasmachine</a:t>
            </a:r>
          </a:p>
        </p:txBody>
      </p:sp>
      <p:sp>
        <p:nvSpPr>
          <p:cNvPr id="11" name="Tekstvak 10">
            <a:extLst>
              <a:ext uri="{FF2B5EF4-FFF2-40B4-BE49-F238E27FC236}">
                <a16:creationId xmlns:a16="http://schemas.microsoft.com/office/drawing/2014/main" id="{9F902FAF-A728-D3D8-F58D-14D9FF049AEA}"/>
              </a:ext>
            </a:extLst>
          </p:cNvPr>
          <p:cNvSpPr txBox="1"/>
          <p:nvPr/>
        </p:nvSpPr>
        <p:spPr>
          <a:xfrm>
            <a:off x="5476770" y="3351230"/>
            <a:ext cx="1636795" cy="369332"/>
          </a:xfrm>
          <a:prstGeom prst="rect">
            <a:avLst/>
          </a:prstGeom>
          <a:noFill/>
        </p:spPr>
        <p:txBody>
          <a:bodyPr wrap="none" rtlCol="0">
            <a:spAutoFit/>
          </a:bodyPr>
          <a:lstStyle/>
          <a:p>
            <a:r>
              <a:rPr lang="nl-NL"/>
              <a:t>Controle kamer</a:t>
            </a:r>
          </a:p>
        </p:txBody>
      </p:sp>
      <p:sp>
        <p:nvSpPr>
          <p:cNvPr id="12" name="Tekstvak 11">
            <a:extLst>
              <a:ext uri="{FF2B5EF4-FFF2-40B4-BE49-F238E27FC236}">
                <a16:creationId xmlns:a16="http://schemas.microsoft.com/office/drawing/2014/main" id="{EE7525AF-80B0-60A7-D63C-9E59FB985274}"/>
              </a:ext>
            </a:extLst>
          </p:cNvPr>
          <p:cNvSpPr txBox="1"/>
          <p:nvPr/>
        </p:nvSpPr>
        <p:spPr>
          <a:xfrm>
            <a:off x="7937838" y="3356088"/>
            <a:ext cx="1349087" cy="369332"/>
          </a:xfrm>
          <a:prstGeom prst="rect">
            <a:avLst/>
          </a:prstGeom>
          <a:noFill/>
        </p:spPr>
        <p:txBody>
          <a:bodyPr wrap="none" rtlCol="0">
            <a:spAutoFit/>
          </a:bodyPr>
          <a:lstStyle/>
          <a:p>
            <a:r>
              <a:rPr lang="nl-NL"/>
              <a:t>Wetenschap</a:t>
            </a:r>
          </a:p>
        </p:txBody>
      </p:sp>
      <p:sp>
        <p:nvSpPr>
          <p:cNvPr id="13" name="Tekstvak 12">
            <a:extLst>
              <a:ext uri="{FF2B5EF4-FFF2-40B4-BE49-F238E27FC236}">
                <a16:creationId xmlns:a16="http://schemas.microsoft.com/office/drawing/2014/main" id="{E2F52A18-C4BB-FDCB-1BC5-73928992F5C0}"/>
              </a:ext>
            </a:extLst>
          </p:cNvPr>
          <p:cNvSpPr txBox="1"/>
          <p:nvPr/>
        </p:nvSpPr>
        <p:spPr>
          <a:xfrm>
            <a:off x="10403986" y="3361194"/>
            <a:ext cx="1009956" cy="369332"/>
          </a:xfrm>
          <a:prstGeom prst="rect">
            <a:avLst/>
          </a:prstGeom>
          <a:noFill/>
        </p:spPr>
        <p:txBody>
          <a:bodyPr wrap="none" rtlCol="0">
            <a:spAutoFit/>
          </a:bodyPr>
          <a:lstStyle/>
          <a:p>
            <a:r>
              <a:rPr lang="nl-NL"/>
              <a:t>Vermaak</a:t>
            </a:r>
          </a:p>
        </p:txBody>
      </p:sp>
      <p:pic>
        <p:nvPicPr>
          <p:cNvPr id="14" name="Picture 2" descr="Geen beschrijving beschikbaar.">
            <a:hlinkClick r:id="rId8" action="ppaction://hlinksldjump"/>
            <a:extLst>
              <a:ext uri="{FF2B5EF4-FFF2-40B4-BE49-F238E27FC236}">
                <a16:creationId xmlns:a16="http://schemas.microsoft.com/office/drawing/2014/main" id="{8C99D3EE-4226-97FB-573D-7CB2FBBEEB20}"/>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94370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6">
            <a:extLst>
              <a:ext uri="{FF2B5EF4-FFF2-40B4-BE49-F238E27FC236}">
                <a16:creationId xmlns:a16="http://schemas.microsoft.com/office/drawing/2014/main" id="{C35A159F-324A-8693-709F-7EE35FFB9D9E}"/>
              </a:ext>
            </a:extLst>
          </p:cNvPr>
          <p:cNvSpPr/>
          <p:nvPr/>
        </p:nvSpPr>
        <p:spPr>
          <a:xfrm>
            <a:off x="1330530" y="6193567"/>
            <a:ext cx="439971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het </a:t>
            </a:r>
            <a:r>
              <a:rPr lang="en-US" sz="2400" b="1" err="1">
                <a:cs typeface="Calibri"/>
              </a:rPr>
              <a:t>antwoord</a:t>
            </a:r>
            <a:r>
              <a:rPr lang="en-US" sz="2400" b="1">
                <a:cs typeface="Calibri"/>
              </a:rPr>
              <a:t> </a:t>
            </a:r>
            <a:r>
              <a:rPr lang="en-US" sz="2400" b="1" err="1">
                <a:cs typeface="Calibri"/>
              </a:rPr>
              <a:t>bekijken</a:t>
            </a:r>
            <a:endParaRPr lang="en-US" sz="2400" b="1">
              <a:cs typeface="Calibri"/>
            </a:endParaRPr>
          </a:p>
          <a:p>
            <a:r>
              <a:rPr lang="en-US">
                <a:cs typeface="Calibri"/>
              </a:rPr>
              <a:t> </a:t>
            </a:r>
          </a:p>
        </p:txBody>
      </p:sp>
    </p:spTree>
    <p:extLst>
      <p:ext uri="{BB962C8B-B14F-4D97-AF65-F5344CB8AC3E}">
        <p14:creationId xmlns:p14="http://schemas.microsoft.com/office/powerpoint/2010/main" val="1468750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838200" y="3514853"/>
            <a:ext cx="10515600" cy="2614235"/>
          </a:xfrm>
        </p:spPr>
        <p:txBody>
          <a:bodyPr vert="horz" lIns="91440" tIns="45720" rIns="91440" bIns="45720" rtlCol="0">
            <a:normAutofit/>
          </a:bodyPr>
          <a:lstStyle/>
          <a:p>
            <a:pPr algn="ctr"/>
            <a:r>
              <a:rPr lang="nl-NL" sz="5200">
                <a:latin typeface="+mn-lt"/>
              </a:rPr>
              <a:t> </a:t>
            </a:r>
          </a:p>
        </p:txBody>
      </p:sp>
      <p:pic>
        <p:nvPicPr>
          <p:cNvPr id="9" name="Picture 9" descr="A picture containing toy&#10;&#10;Description automatically generated">
            <a:extLst>
              <a:ext uri="{FF2B5EF4-FFF2-40B4-BE49-F238E27FC236}">
                <a16:creationId xmlns:a16="http://schemas.microsoft.com/office/drawing/2014/main" id="{4D66E860-931A-957E-FD35-B30B3F2F97DE}"/>
              </a:ext>
            </a:extLst>
          </p:cNvPr>
          <p:cNvPicPr>
            <a:picLocks noChangeAspect="1"/>
          </p:cNvPicPr>
          <p:nvPr/>
        </p:nvPicPr>
        <p:blipFill rotWithShape="1">
          <a:blip r:embed="rId3"/>
          <a:srcRect l="27632" r="884" b="-1"/>
          <a:stretch/>
        </p:blipFill>
        <p:spPr>
          <a:xfrm>
            <a:off x="0" y="911197"/>
            <a:ext cx="2255462" cy="3155238"/>
          </a:xfrm>
          <a:prstGeom prst="rect">
            <a:avLst/>
          </a:prstGeom>
        </p:spPr>
      </p:pic>
      <p:pic>
        <p:nvPicPr>
          <p:cNvPr id="8" name="Picture 8">
            <a:extLst>
              <a:ext uri="{FF2B5EF4-FFF2-40B4-BE49-F238E27FC236}">
                <a16:creationId xmlns:a16="http://schemas.microsoft.com/office/drawing/2014/main" id="{B671AE3A-3A2E-B9CD-9DC2-4507E5D4EA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 r="14258"/>
          <a:stretch/>
        </p:blipFill>
        <p:spPr>
          <a:xfrm>
            <a:off x="6960890" y="897820"/>
            <a:ext cx="2710810" cy="3155238"/>
          </a:xfrm>
          <a:prstGeom prst="rect">
            <a:avLst/>
          </a:prstGeom>
        </p:spPr>
      </p:pic>
      <p:pic>
        <p:nvPicPr>
          <p:cNvPr id="6" name="Picture 7">
            <a:extLst>
              <a:ext uri="{FF2B5EF4-FFF2-40B4-BE49-F238E27FC236}">
                <a16:creationId xmlns:a16="http://schemas.microsoft.com/office/drawing/2014/main" id="{B311EBD8-D055-1286-C334-EBA4B6DE0108}"/>
              </a:ext>
            </a:extLst>
          </p:cNvPr>
          <p:cNvPicPr>
            <a:picLocks noChangeAspect="1"/>
          </p:cNvPicPr>
          <p:nvPr/>
        </p:nvPicPr>
        <p:blipFill>
          <a:blip r:embed="rId5" cstate="print">
            <a:extLst>
              <a:ext uri="{28A0092B-C50C-407E-A947-70E740481C1C}">
                <a14:useLocalDpi xmlns:a14="http://schemas.microsoft.com/office/drawing/2010/main" val="0"/>
              </a:ext>
            </a:extLst>
          </a:blip>
          <a:srcRect l="9421" r="9421"/>
          <a:stretch/>
        </p:blipFill>
        <p:spPr>
          <a:xfrm>
            <a:off x="2255462" y="899275"/>
            <a:ext cx="2461205" cy="3155238"/>
          </a:xfrm>
          <a:prstGeom prst="rect">
            <a:avLst/>
          </a:prstGeom>
        </p:spPr>
      </p:pic>
      <p:pic>
        <p:nvPicPr>
          <p:cNvPr id="10" name="Picture 10" descr="Diagram&#10;&#10;Description automatically generated">
            <a:extLst>
              <a:ext uri="{FF2B5EF4-FFF2-40B4-BE49-F238E27FC236}">
                <a16:creationId xmlns:a16="http://schemas.microsoft.com/office/drawing/2014/main" id="{F99FB5D6-F4DA-9FC9-3116-852EA215B34B}"/>
              </a:ext>
            </a:extLst>
          </p:cNvPr>
          <p:cNvPicPr>
            <a:picLocks noChangeAspect="1"/>
          </p:cNvPicPr>
          <p:nvPr/>
        </p:nvPicPr>
        <p:blipFill rotWithShape="1">
          <a:blip r:embed="rId6"/>
          <a:srcRect l="13475" r="15041" b="-1"/>
          <a:stretch/>
        </p:blipFill>
        <p:spPr>
          <a:xfrm>
            <a:off x="4716667" y="887353"/>
            <a:ext cx="2255462" cy="3155238"/>
          </a:xfrm>
          <a:prstGeom prst="rect">
            <a:avLst/>
          </a:prstGeom>
        </p:spPr>
      </p:pic>
      <p:pic>
        <p:nvPicPr>
          <p:cNvPr id="5" name="Picture 7">
            <a:hlinkClick r:id="" action="ppaction://noaction"/>
            <a:extLst>
              <a:ext uri="{FF2B5EF4-FFF2-40B4-BE49-F238E27FC236}">
                <a16:creationId xmlns:a16="http://schemas.microsoft.com/office/drawing/2014/main" id="{45DB4057-B4B5-AE6B-EBCC-3ED9DAB542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02" r="17414" b="-1"/>
          <a:stretch/>
        </p:blipFill>
        <p:spPr>
          <a:xfrm>
            <a:off x="9671700" y="897820"/>
            <a:ext cx="2255462" cy="3155238"/>
          </a:xfrm>
          <a:prstGeom prst="rect">
            <a:avLst/>
          </a:prstGeom>
        </p:spPr>
      </p:pic>
      <p:sp>
        <p:nvSpPr>
          <p:cNvPr id="3" name="Slide Number Placeholder 2">
            <a:extLst>
              <a:ext uri="{FF2B5EF4-FFF2-40B4-BE49-F238E27FC236}">
                <a16:creationId xmlns:a16="http://schemas.microsoft.com/office/drawing/2014/main" id="{93623740-0D8E-86C7-8710-B4E95822FF0E}"/>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smtClean="0"/>
              <a:pPr>
                <a:spcAft>
                  <a:spcPts val="600"/>
                </a:spcAft>
              </a:pPr>
              <a:t>59</a:t>
            </a:fld>
            <a:endParaRPr lang="en-US"/>
          </a:p>
        </p:txBody>
      </p:sp>
      <p:pic>
        <p:nvPicPr>
          <p:cNvPr id="15" name="Graphic 14" descr="Badge 5 with solid fill">
            <a:extLst>
              <a:ext uri="{FF2B5EF4-FFF2-40B4-BE49-F238E27FC236}">
                <a16:creationId xmlns:a16="http://schemas.microsoft.com/office/drawing/2014/main" id="{7FA870E7-77AD-8E5B-D0A0-B027FEFD74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31120" y="-27047"/>
            <a:ext cx="914400" cy="914400"/>
          </a:xfrm>
          <a:prstGeom prst="rect">
            <a:avLst/>
          </a:prstGeom>
        </p:spPr>
      </p:pic>
      <p:pic>
        <p:nvPicPr>
          <p:cNvPr id="17" name="Graphic 16" descr="Badge 4 with solid fill">
            <a:extLst>
              <a:ext uri="{FF2B5EF4-FFF2-40B4-BE49-F238E27FC236}">
                <a16:creationId xmlns:a16="http://schemas.microsoft.com/office/drawing/2014/main" id="{35A047CF-04B8-4402-D550-33BBFEEBDF8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20310" y="-33528"/>
            <a:ext cx="914400" cy="914400"/>
          </a:xfrm>
          <a:prstGeom prst="rect">
            <a:avLst/>
          </a:prstGeom>
        </p:spPr>
      </p:pic>
      <p:pic>
        <p:nvPicPr>
          <p:cNvPr id="19" name="Graphic 18" descr="Badge 3 with solid fill">
            <a:extLst>
              <a:ext uri="{FF2B5EF4-FFF2-40B4-BE49-F238E27FC236}">
                <a16:creationId xmlns:a16="http://schemas.microsoft.com/office/drawing/2014/main" id="{28C32875-59CE-F5B0-A2F4-8B1B02A0BF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76087" y="-14139"/>
            <a:ext cx="914400" cy="914400"/>
          </a:xfrm>
          <a:prstGeom prst="rect">
            <a:avLst/>
          </a:prstGeom>
        </p:spPr>
      </p:pic>
      <p:pic>
        <p:nvPicPr>
          <p:cNvPr id="21" name="Graphic 20" descr="Badge with solid fill">
            <a:extLst>
              <a:ext uri="{FF2B5EF4-FFF2-40B4-BE49-F238E27FC236}">
                <a16:creationId xmlns:a16="http://schemas.microsoft.com/office/drawing/2014/main" id="{8289BD01-7E30-2327-0C14-7E507AEAE26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014882" y="-27047"/>
            <a:ext cx="914400" cy="914400"/>
          </a:xfrm>
          <a:prstGeom prst="rect">
            <a:avLst/>
          </a:prstGeom>
        </p:spPr>
      </p:pic>
      <p:pic>
        <p:nvPicPr>
          <p:cNvPr id="23" name="Graphic 22" descr="Badge 1 with solid fill">
            <a:extLst>
              <a:ext uri="{FF2B5EF4-FFF2-40B4-BE49-F238E27FC236}">
                <a16:creationId xmlns:a16="http://schemas.microsoft.com/office/drawing/2014/main" id="{FF11FF27-5112-7E04-07C1-B1FD1D961E1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9420" y="-3203"/>
            <a:ext cx="914400" cy="914400"/>
          </a:xfrm>
          <a:prstGeom prst="rect">
            <a:avLst/>
          </a:prstGeom>
        </p:spPr>
      </p:pic>
      <p:sp>
        <p:nvSpPr>
          <p:cNvPr id="14" name="Rectangle: Rounded Corners 6">
            <a:extLst>
              <a:ext uri="{FF2B5EF4-FFF2-40B4-BE49-F238E27FC236}">
                <a16:creationId xmlns:a16="http://schemas.microsoft.com/office/drawing/2014/main" id="{4973BE1C-8B1D-5E58-A870-27DC3DC13A67}"/>
              </a:ext>
            </a:extLst>
          </p:cNvPr>
          <p:cNvSpPr/>
          <p:nvPr/>
        </p:nvSpPr>
        <p:spPr>
          <a:xfrm>
            <a:off x="1333578" y="4099963"/>
            <a:ext cx="10752324" cy="2710942"/>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r>
              <a:rPr lang="en-US" sz="3200">
                <a:cs typeface="Calibri"/>
              </a:rPr>
              <a:t>Om </a:t>
            </a:r>
            <a:r>
              <a:rPr lang="en-US" sz="3200" err="1">
                <a:cs typeface="Calibri"/>
              </a:rPr>
              <a:t>te</a:t>
            </a:r>
            <a:r>
              <a:rPr lang="en-US" sz="3200">
                <a:cs typeface="Calibri"/>
              </a:rPr>
              <a:t> </a:t>
            </a:r>
            <a:r>
              <a:rPr lang="en-US" sz="3200" err="1">
                <a:cs typeface="Calibri"/>
              </a:rPr>
              <a:t>zorgen</a:t>
            </a:r>
            <a:r>
              <a:rPr lang="en-US" sz="3200">
                <a:cs typeface="Calibri"/>
              </a:rPr>
              <a:t> </a:t>
            </a:r>
            <a:r>
              <a:rPr lang="en-US" sz="3200" err="1">
                <a:cs typeface="Calibri"/>
              </a:rPr>
              <a:t>dat</a:t>
            </a:r>
            <a:r>
              <a:rPr lang="en-US" sz="3200">
                <a:cs typeface="Calibri"/>
              </a:rPr>
              <a:t> </a:t>
            </a:r>
            <a:r>
              <a:rPr lang="en-US" sz="3200" err="1">
                <a:cs typeface="Calibri"/>
              </a:rPr>
              <a:t>niemand</a:t>
            </a:r>
            <a:r>
              <a:rPr lang="en-US" sz="3200">
                <a:cs typeface="Calibri"/>
              </a:rPr>
              <a:t> </a:t>
            </a:r>
            <a:r>
              <a:rPr lang="en-US" sz="3200" err="1">
                <a:cs typeface="Calibri"/>
              </a:rPr>
              <a:t>zijn</a:t>
            </a:r>
            <a:r>
              <a:rPr lang="en-US" sz="3200">
                <a:cs typeface="Calibri"/>
              </a:rPr>
              <a:t> </a:t>
            </a:r>
            <a:r>
              <a:rPr lang="en-US" sz="3200" err="1">
                <a:cs typeface="Calibri"/>
              </a:rPr>
              <a:t>tenen</a:t>
            </a:r>
            <a:r>
              <a:rPr lang="en-US" sz="3200">
                <a:cs typeface="Calibri"/>
              </a:rPr>
              <a:t> </a:t>
            </a:r>
            <a:r>
              <a:rPr lang="en-US" sz="3200" err="1">
                <a:cs typeface="Calibri"/>
              </a:rPr>
              <a:t>verliest</a:t>
            </a:r>
            <a:r>
              <a:rPr lang="en-US" sz="3200">
                <a:cs typeface="Calibri"/>
              </a:rPr>
              <a:t>, is het heel </a:t>
            </a:r>
            <a:r>
              <a:rPr lang="en-US" sz="3200" err="1">
                <a:cs typeface="Calibri"/>
              </a:rPr>
              <a:t>belangrijk</a:t>
            </a:r>
            <a:r>
              <a:rPr lang="en-US" sz="3200">
                <a:cs typeface="Calibri"/>
              </a:rPr>
              <a:t> </a:t>
            </a:r>
            <a:r>
              <a:rPr lang="en-US" sz="3200" err="1">
                <a:cs typeface="Calibri"/>
              </a:rPr>
              <a:t>dat</a:t>
            </a:r>
            <a:r>
              <a:rPr lang="en-US" sz="3200">
                <a:cs typeface="Calibri"/>
              </a:rPr>
              <a:t> de </a:t>
            </a:r>
            <a:r>
              <a:rPr lang="en-US" sz="3200" err="1">
                <a:cs typeface="Calibri"/>
              </a:rPr>
              <a:t>dokter</a:t>
            </a:r>
            <a:r>
              <a:rPr lang="en-US" sz="3200">
                <a:cs typeface="Calibri"/>
              </a:rPr>
              <a:t> </a:t>
            </a:r>
            <a:r>
              <a:rPr lang="en-US" sz="3200" err="1">
                <a:cs typeface="Calibri"/>
              </a:rPr>
              <a:t>zijn</a:t>
            </a:r>
            <a:r>
              <a:rPr lang="en-US" sz="3200">
                <a:cs typeface="Calibri"/>
              </a:rPr>
              <a:t> </a:t>
            </a:r>
            <a:r>
              <a:rPr lang="en-US" sz="3200" err="1">
                <a:cs typeface="Calibri"/>
              </a:rPr>
              <a:t>werk</a:t>
            </a:r>
            <a:r>
              <a:rPr lang="en-US" sz="3200">
                <a:cs typeface="Calibri"/>
              </a:rPr>
              <a:t> </a:t>
            </a:r>
            <a:r>
              <a:rPr lang="en-US" sz="3200" err="1">
                <a:cs typeface="Calibri"/>
              </a:rPr>
              <a:t>kan</a:t>
            </a:r>
            <a:r>
              <a:rPr lang="en-US" sz="3200">
                <a:cs typeface="Calibri"/>
              </a:rPr>
              <a:t> </a:t>
            </a:r>
            <a:r>
              <a:rPr lang="en-US" sz="3200" err="1">
                <a:cs typeface="Calibri"/>
              </a:rPr>
              <a:t>doen</a:t>
            </a:r>
            <a:r>
              <a:rPr lang="en-US" sz="3200">
                <a:cs typeface="Calibri"/>
              </a:rPr>
              <a:t>. </a:t>
            </a:r>
            <a:r>
              <a:rPr lang="en-US" sz="3200" b="1" err="1">
                <a:cs typeface="Calibri"/>
              </a:rPr>
              <a:t>Veiligheid</a:t>
            </a:r>
            <a:r>
              <a:rPr lang="en-US" sz="3200" b="1">
                <a:cs typeface="Calibri"/>
              </a:rPr>
              <a:t> </a:t>
            </a:r>
            <a:r>
              <a:rPr lang="en-US" sz="3200" b="1" err="1">
                <a:cs typeface="Calibri"/>
              </a:rPr>
              <a:t>boven</a:t>
            </a:r>
            <a:r>
              <a:rPr lang="en-US" sz="3200" b="1">
                <a:cs typeface="Calibri"/>
              </a:rPr>
              <a:t> </a:t>
            </a:r>
            <a:r>
              <a:rPr lang="en-US" sz="3200" b="1" err="1">
                <a:cs typeface="Calibri"/>
              </a:rPr>
              <a:t>alles</a:t>
            </a:r>
            <a:r>
              <a:rPr lang="en-US" sz="3200">
                <a:cs typeface="Calibri"/>
              </a:rPr>
              <a:t>! </a:t>
            </a:r>
            <a:r>
              <a:rPr lang="en-US" sz="3200" err="1">
                <a:cs typeface="Calibri"/>
              </a:rPr>
              <a:t>Dit</a:t>
            </a:r>
            <a:r>
              <a:rPr lang="en-US" sz="3200">
                <a:cs typeface="Calibri"/>
              </a:rPr>
              <a:t> </a:t>
            </a:r>
            <a:r>
              <a:rPr lang="en-US" sz="3200" err="1">
                <a:cs typeface="Calibri"/>
              </a:rPr>
              <a:t>betekent</a:t>
            </a:r>
            <a:r>
              <a:rPr lang="en-US" sz="3200">
                <a:cs typeface="Calibri"/>
              </a:rPr>
              <a:t> </a:t>
            </a:r>
            <a:r>
              <a:rPr lang="en-US" sz="3200" err="1">
                <a:cs typeface="Calibri"/>
              </a:rPr>
              <a:t>wel</a:t>
            </a:r>
            <a:r>
              <a:rPr lang="en-US" sz="3200">
                <a:cs typeface="Calibri"/>
              </a:rPr>
              <a:t> </a:t>
            </a:r>
            <a:r>
              <a:rPr lang="en-US" sz="3200" err="1">
                <a:cs typeface="Calibri"/>
              </a:rPr>
              <a:t>dat</a:t>
            </a:r>
            <a:r>
              <a:rPr lang="en-US" sz="3200">
                <a:cs typeface="Calibri"/>
              </a:rPr>
              <a:t> je </a:t>
            </a:r>
            <a:r>
              <a:rPr lang="en-US" sz="3200" err="1">
                <a:cs typeface="Calibri"/>
              </a:rPr>
              <a:t>waarschijnlijk</a:t>
            </a:r>
            <a:r>
              <a:rPr lang="en-US" sz="3200">
                <a:cs typeface="Calibri"/>
              </a:rPr>
              <a:t> </a:t>
            </a:r>
            <a:r>
              <a:rPr lang="en-US" sz="3200" err="1">
                <a:cs typeface="Calibri"/>
              </a:rPr>
              <a:t>eens</a:t>
            </a:r>
            <a:r>
              <a:rPr lang="en-US" sz="3200">
                <a:cs typeface="Calibri"/>
              </a:rPr>
              <a:t> </a:t>
            </a:r>
            <a:r>
              <a:rPr lang="en-US" sz="3200" err="1">
                <a:cs typeface="Calibri"/>
              </a:rPr>
              <a:t>moet</a:t>
            </a:r>
            <a:r>
              <a:rPr lang="en-US" sz="3200">
                <a:cs typeface="Calibri"/>
              </a:rPr>
              <a:t> </a:t>
            </a:r>
            <a:r>
              <a:rPr lang="en-US" sz="3200" err="1">
                <a:cs typeface="Calibri"/>
              </a:rPr>
              <a:t>rondlopen</a:t>
            </a:r>
            <a:r>
              <a:rPr lang="en-US" sz="3200">
                <a:cs typeface="Calibri"/>
              </a:rPr>
              <a:t> met </a:t>
            </a:r>
            <a:r>
              <a:rPr lang="en-US" sz="3200" err="1">
                <a:cs typeface="Calibri"/>
              </a:rPr>
              <a:t>vuile</a:t>
            </a:r>
            <a:r>
              <a:rPr lang="en-US" sz="3200">
                <a:cs typeface="Calibri"/>
              </a:rPr>
              <a:t> </a:t>
            </a:r>
            <a:r>
              <a:rPr lang="en-US" sz="3200" err="1">
                <a:cs typeface="Calibri"/>
              </a:rPr>
              <a:t>kleren</a:t>
            </a:r>
            <a:r>
              <a:rPr lang="en-US" sz="3200">
                <a:cs typeface="Calibri"/>
              </a:rPr>
              <a:t> </a:t>
            </a:r>
            <a:r>
              <a:rPr lang="en-US" sz="3200" err="1">
                <a:cs typeface="Calibri"/>
              </a:rPr>
              <a:t>en</a:t>
            </a:r>
            <a:r>
              <a:rPr lang="en-US" sz="3200">
                <a:cs typeface="Calibri"/>
              </a:rPr>
              <a:t> ‘s </a:t>
            </a:r>
            <a:r>
              <a:rPr lang="en-US" sz="3200" err="1">
                <a:cs typeface="Calibri"/>
              </a:rPr>
              <a:t>avonds</a:t>
            </a:r>
            <a:r>
              <a:rPr lang="en-US" sz="3200">
                <a:cs typeface="Calibri"/>
              </a:rPr>
              <a:t> </a:t>
            </a:r>
            <a:r>
              <a:rPr lang="en-US" sz="3200" err="1">
                <a:cs typeface="Calibri"/>
              </a:rPr>
              <a:t>gewoon</a:t>
            </a:r>
            <a:r>
              <a:rPr lang="en-US" sz="3200">
                <a:cs typeface="Calibri"/>
              </a:rPr>
              <a:t> </a:t>
            </a:r>
            <a:r>
              <a:rPr lang="en-US" sz="3200" err="1">
                <a:cs typeface="Calibri"/>
              </a:rPr>
              <a:t>een</a:t>
            </a:r>
            <a:r>
              <a:rPr lang="en-US" sz="3200">
                <a:cs typeface="Calibri"/>
              </a:rPr>
              <a:t> </a:t>
            </a:r>
            <a:r>
              <a:rPr lang="en-US" sz="3200" err="1">
                <a:cs typeface="Calibri"/>
              </a:rPr>
              <a:t>kaartspelletje</a:t>
            </a:r>
            <a:r>
              <a:rPr lang="en-US" sz="3200">
                <a:cs typeface="Calibri"/>
              </a:rPr>
              <a:t> </a:t>
            </a:r>
            <a:r>
              <a:rPr lang="en-US" sz="3200" err="1">
                <a:cs typeface="Calibri"/>
              </a:rPr>
              <a:t>moet</a:t>
            </a:r>
            <a:r>
              <a:rPr lang="en-US" sz="3200">
                <a:cs typeface="Calibri"/>
              </a:rPr>
              <a:t> </a:t>
            </a:r>
            <a:r>
              <a:rPr lang="en-US" sz="3200" err="1">
                <a:cs typeface="Calibri"/>
              </a:rPr>
              <a:t>spelen</a:t>
            </a:r>
            <a:r>
              <a:rPr lang="en-US" sz="3200">
                <a:cs typeface="Calibri"/>
              </a:rPr>
              <a:t> in </a:t>
            </a:r>
            <a:r>
              <a:rPr lang="en-US" sz="3200" err="1">
                <a:cs typeface="Calibri"/>
              </a:rPr>
              <a:t>plaats</a:t>
            </a:r>
            <a:r>
              <a:rPr lang="en-US" sz="3200">
                <a:cs typeface="Calibri"/>
              </a:rPr>
              <a:t> van </a:t>
            </a:r>
            <a:r>
              <a:rPr lang="en-US" sz="3200" err="1">
                <a:cs typeface="Calibri"/>
              </a:rPr>
              <a:t>een</a:t>
            </a:r>
            <a:r>
              <a:rPr lang="en-US" sz="3200">
                <a:cs typeface="Calibri"/>
              </a:rPr>
              <a:t> film </a:t>
            </a:r>
            <a:r>
              <a:rPr lang="en-US" sz="3200" err="1">
                <a:cs typeface="Calibri"/>
              </a:rPr>
              <a:t>kijken</a:t>
            </a:r>
            <a:r>
              <a:rPr lang="en-US" sz="3200">
                <a:cs typeface="Calibri"/>
              </a:rPr>
              <a:t>. </a:t>
            </a:r>
          </a:p>
        </p:txBody>
      </p:sp>
      <p:pic>
        <p:nvPicPr>
          <p:cNvPr id="16" name="Picture 2" descr="Geen beschrijving beschikbaar.">
            <a:hlinkClick r:id="rId18" action="ppaction://hlinksldjump"/>
            <a:extLst>
              <a:ext uri="{FF2B5EF4-FFF2-40B4-BE49-F238E27FC236}">
                <a16:creationId xmlns:a16="http://schemas.microsoft.com/office/drawing/2014/main" id="{9785F2FC-12CD-2FB9-4BBD-6DB2E1BBB66F}"/>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868949"/>
            <a:ext cx="1330530" cy="9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813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09871"/>
            <a:ext cx="4368602" cy="1956841"/>
          </a:xfrm>
        </p:spPr>
        <p:txBody>
          <a:bodyPr anchor="b">
            <a:normAutofit/>
          </a:bodyPr>
          <a:lstStyle/>
          <a:p>
            <a:r>
              <a:rPr lang="en-US" sz="5400" b="1" kern="1200" err="1">
                <a:solidFill>
                  <a:schemeClr val="tx1">
                    <a:lumMod val="85000"/>
                    <a:lumOff val="15000"/>
                  </a:schemeClr>
                </a:solidFill>
                <a:latin typeface="+mj-lt"/>
                <a:ea typeface="+mj-ea"/>
                <a:cs typeface="+mj-cs"/>
              </a:rPr>
              <a:t>Oeps</a:t>
            </a:r>
            <a:r>
              <a:rPr lang="en-US" sz="5400" b="1" kern="1200">
                <a:solidFill>
                  <a:schemeClr val="tx1">
                    <a:lumMod val="85000"/>
                    <a:lumOff val="15000"/>
                  </a:schemeClr>
                </a:solidFill>
                <a:latin typeface="+mj-lt"/>
                <a:ea typeface="+mj-ea"/>
                <a:cs typeface="+mj-cs"/>
              </a:rPr>
              <a:t>…</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930955"/>
            <a:ext cx="3474720" cy="3320668"/>
          </a:xfrm>
        </p:spPr>
        <p:txBody>
          <a:bodyPr vert="horz" lIns="91440" tIns="45720" rIns="91440" bIns="45720" rtlCol="0" anchor="t">
            <a:normAutofit/>
          </a:bodyPr>
          <a:lstStyle/>
          <a:p>
            <a:pPr marL="0" indent="0">
              <a:buNone/>
            </a:pPr>
            <a:r>
              <a:rPr lang="nl-NL">
                <a:solidFill>
                  <a:schemeClr val="tx1">
                    <a:lumMod val="85000"/>
                    <a:lumOff val="15000"/>
                  </a:schemeClr>
                </a:solidFill>
                <a:cs typeface="Calibri"/>
              </a:rPr>
              <a:t>Hier ligt </a:t>
            </a:r>
            <a:r>
              <a:rPr lang="nl-NL" b="1">
                <a:solidFill>
                  <a:schemeClr val="tx1">
                    <a:lumMod val="85000"/>
                    <a:lumOff val="15000"/>
                  </a:schemeClr>
                </a:solidFill>
                <a:cs typeface="Calibri"/>
              </a:rPr>
              <a:t>Saudi-Arabië</a:t>
            </a:r>
            <a:r>
              <a:rPr lang="nl-NL">
                <a:solidFill>
                  <a:schemeClr val="tx1">
                    <a:lumMod val="85000"/>
                    <a:lumOff val="15000"/>
                  </a:schemeClr>
                </a:solidFill>
                <a:cs typeface="Calibri"/>
              </a:rPr>
              <a:t>.</a:t>
            </a:r>
            <a:r>
              <a:rPr lang="nl-NL" b="1">
                <a:solidFill>
                  <a:schemeClr val="tx1">
                    <a:lumMod val="85000"/>
                    <a:lumOff val="15000"/>
                  </a:schemeClr>
                </a:solidFill>
                <a:cs typeface="Calibri"/>
              </a:rPr>
              <a:t> </a:t>
            </a:r>
            <a:r>
              <a:rPr lang="nl-NL">
                <a:solidFill>
                  <a:schemeClr val="tx1">
                    <a:lumMod val="85000"/>
                    <a:lumOff val="15000"/>
                  </a:schemeClr>
                </a:solidFill>
                <a:cs typeface="Calibri"/>
              </a:rPr>
              <a:t>Duidelijk veel warmer dan op Antarctica. </a:t>
            </a:r>
            <a:endParaRPr lang="nl-BE">
              <a:solidFill>
                <a:schemeClr val="tx1">
                  <a:lumMod val="85000"/>
                  <a:lumOff val="15000"/>
                </a:schemeClr>
              </a:solidFill>
              <a:cs typeface="Calibri"/>
            </a:endParaRPr>
          </a:p>
        </p:txBody>
      </p:sp>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2" descr="Geen beschrijving beschikbaar.">
            <a:hlinkClick r:id="rId3" action="ppaction://hlinksldjump"/>
            <a:extLst>
              <a:ext uri="{FF2B5EF4-FFF2-40B4-BE49-F238E27FC236}">
                <a16:creationId xmlns:a16="http://schemas.microsoft.com/office/drawing/2014/main" id="{47A378B1-15DA-5C6A-0051-E6F055FF697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5011" y="5918791"/>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0F75B2B5-A354-84B7-6B79-4E374A105E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0344"/>
          <a:stretch/>
        </p:blipFill>
        <p:spPr bwMode="auto">
          <a:xfrm>
            <a:off x="6705600" y="-18201"/>
            <a:ext cx="5481389" cy="68912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BB3528ED-2F8F-5361-9128-548C485A9DFE}"/>
              </a:ext>
            </a:extLst>
          </p:cNvPr>
          <p:cNvSpPr/>
          <p:nvPr/>
        </p:nvSpPr>
        <p:spPr>
          <a:xfrm>
            <a:off x="1330530" y="6193567"/>
            <a:ext cx="3826686"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a:t>
            </a:r>
            <a:r>
              <a:rPr lang="en-US" sz="2400" b="1" err="1">
                <a:cs typeface="Calibri"/>
              </a:rPr>
              <a:t>nog</a:t>
            </a:r>
            <a:r>
              <a:rPr lang="en-US" sz="2400" b="1">
                <a:cs typeface="Calibri"/>
              </a:rPr>
              <a:t> </a:t>
            </a:r>
            <a:r>
              <a:rPr lang="en-US" sz="2400" b="1" err="1">
                <a:cs typeface="Calibri"/>
              </a:rPr>
              <a:t>eens</a:t>
            </a:r>
            <a:r>
              <a:rPr lang="en-US" sz="2400" b="1">
                <a:cs typeface="Calibri"/>
              </a:rPr>
              <a:t> </a:t>
            </a:r>
            <a:r>
              <a:rPr lang="en-US" sz="2400" b="1" err="1">
                <a:cs typeface="Calibri"/>
              </a:rPr>
              <a:t>proberen</a:t>
            </a:r>
            <a:endParaRPr lang="en-US" sz="2400" b="1">
              <a:cs typeface="Calibri"/>
            </a:endParaRPr>
          </a:p>
          <a:p>
            <a:r>
              <a:rPr lang="en-US">
                <a:cs typeface="Calibri"/>
              </a:rPr>
              <a:t> </a:t>
            </a:r>
          </a:p>
        </p:txBody>
      </p:sp>
    </p:spTree>
    <p:extLst>
      <p:ext uri="{BB962C8B-B14F-4D97-AF65-F5344CB8AC3E}">
        <p14:creationId xmlns:p14="http://schemas.microsoft.com/office/powerpoint/2010/main" val="3173984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C7A13672-2903-B73B-3680-3B29E123B4D1}"/>
              </a:ext>
            </a:extLst>
          </p:cNvPr>
          <p:cNvPicPr>
            <a:picLocks noChangeAspect="1"/>
          </p:cNvPicPr>
          <p:nvPr/>
        </p:nvPicPr>
        <p:blipFill>
          <a:blip r:embed="rId3"/>
          <a:stretch>
            <a:fillRect/>
          </a:stretch>
        </p:blipFill>
        <p:spPr>
          <a:xfrm>
            <a:off x="4850642" y="205145"/>
            <a:ext cx="770168" cy="755621"/>
          </a:xfrm>
          <a:prstGeom prst="rect">
            <a:avLst/>
          </a:prstGeom>
        </p:spPr>
      </p:pic>
      <p:pic>
        <p:nvPicPr>
          <p:cNvPr id="2050" name="Picture 2" descr="Nederlands">
            <a:extLst>
              <a:ext uri="{FF2B5EF4-FFF2-40B4-BE49-F238E27FC236}">
                <a16:creationId xmlns:a16="http://schemas.microsoft.com/office/drawing/2014/main" id="{14DE2425-5D3D-1CB8-7E09-1675F182C0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174"/>
          <a:stretch/>
        </p:blipFill>
        <p:spPr bwMode="auto">
          <a:xfrm>
            <a:off x="4685885" y="5648"/>
            <a:ext cx="75061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een beschrijving beschikbaar.">
            <a:hlinkClick r:id="rId5" action="ppaction://hlinksldjump"/>
            <a:extLst>
              <a:ext uri="{FF2B5EF4-FFF2-40B4-BE49-F238E27FC236}">
                <a16:creationId xmlns:a16="http://schemas.microsoft.com/office/drawing/2014/main" id="{57CABFB6-260E-6FBF-372D-BB8E0454C81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5240" y="588274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2CDD47D-DAEB-33F4-0BE5-F64B60B61EDB}"/>
              </a:ext>
            </a:extLst>
          </p:cNvPr>
          <p:cNvSpPr>
            <a:spLocks noGrp="1"/>
          </p:cNvSpPr>
          <p:nvPr>
            <p:ph type="sldNum" sz="quarter" idx="12"/>
          </p:nvPr>
        </p:nvSpPr>
        <p:spPr/>
        <p:txBody>
          <a:bodyPr/>
          <a:lstStyle/>
          <a:p>
            <a:fld id="{330EA680-D336-4FF7-8B7A-9848BB0A1C32}" type="slidenum">
              <a:rPr lang="en-US" smtClean="0"/>
              <a:t>60</a:t>
            </a:fld>
            <a:endParaRPr lang="en-US"/>
          </a:p>
        </p:txBody>
      </p:sp>
      <p:sp>
        <p:nvSpPr>
          <p:cNvPr id="3" name="Rectangle: Rounded Corners 3">
            <a:extLst>
              <a:ext uri="{FF2B5EF4-FFF2-40B4-BE49-F238E27FC236}">
                <a16:creationId xmlns:a16="http://schemas.microsoft.com/office/drawing/2014/main" id="{C346B73B-D375-9045-29FC-BBE5A7EF2F06}"/>
              </a:ext>
            </a:extLst>
          </p:cNvPr>
          <p:cNvSpPr/>
          <p:nvPr/>
        </p:nvSpPr>
        <p:spPr>
          <a:xfrm>
            <a:off x="50275" y="104504"/>
            <a:ext cx="5906387" cy="5904410"/>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90000"/>
              </a:lnSpc>
              <a:spcAft>
                <a:spcPts val="600"/>
              </a:spcAft>
            </a:pPr>
            <a:r>
              <a:rPr lang="en-US" sz="3200" b="1" err="1">
                <a:solidFill>
                  <a:schemeClr val="tx1"/>
                </a:solidFill>
              </a:rPr>
              <a:t>Wist</a:t>
            </a:r>
            <a:r>
              <a:rPr lang="en-US" sz="3200" b="1">
                <a:solidFill>
                  <a:schemeClr val="tx1"/>
                </a:solidFill>
              </a:rPr>
              <a:t> je </a:t>
            </a:r>
            <a:r>
              <a:rPr lang="en-US" sz="3200" b="1" err="1">
                <a:solidFill>
                  <a:schemeClr val="tx1"/>
                </a:solidFill>
              </a:rPr>
              <a:t>dat</a:t>
            </a:r>
            <a:r>
              <a:rPr lang="en-US" sz="3200" b="1">
                <a:solidFill>
                  <a:schemeClr val="tx1"/>
                </a:solidFill>
              </a:rPr>
              <a:t>…?</a:t>
            </a:r>
          </a:p>
          <a:p>
            <a:pPr>
              <a:lnSpc>
                <a:spcPct val="90000"/>
              </a:lnSpc>
              <a:spcAft>
                <a:spcPts val="600"/>
              </a:spcAft>
            </a:pPr>
            <a:r>
              <a:rPr lang="nl-NL" sz="3200">
                <a:solidFill>
                  <a:schemeClr val="tx1"/>
                </a:solidFill>
              </a:rPr>
              <a:t>Doordat de aarde draait en ze </a:t>
            </a:r>
            <a:r>
              <a:rPr lang="nl-NL" sz="3200" b="1">
                <a:solidFill>
                  <a:schemeClr val="tx1"/>
                </a:solidFill>
              </a:rPr>
              <a:t>schuin</a:t>
            </a:r>
            <a:r>
              <a:rPr lang="nl-NL" sz="3200">
                <a:solidFill>
                  <a:schemeClr val="tx1"/>
                </a:solidFill>
              </a:rPr>
              <a:t> staat tegenover de zon, is het in de Antarctische winter op sommige plaatsen in Antarctica steeds donker. Dan moet het station energie gebruiken van de windmolens in plaats van de zonnepanelen. Ook zijn er batterijen waar extra energie in wordt opgeslagen voor als er eens minder zon en wind is. </a:t>
            </a:r>
            <a:endParaRPr lang="en-US" sz="3200">
              <a:solidFill>
                <a:schemeClr val="tx1"/>
              </a:solidFill>
            </a:endParaRPr>
          </a:p>
        </p:txBody>
      </p:sp>
    </p:spTree>
    <p:extLst>
      <p:ext uri="{BB962C8B-B14F-4D97-AF65-F5344CB8AC3E}">
        <p14:creationId xmlns:p14="http://schemas.microsoft.com/office/powerpoint/2010/main" val="2335752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2E7C6-6B97-BC7A-2D27-900070EBB71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l-NL" sz="4200" b="1"/>
              <a:t>Laten we naar buiten gaan!</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B4A318FF-BEBF-179D-036A-F843CA1C4580}"/>
              </a:ext>
            </a:extLst>
          </p:cNvPr>
          <p:cNvSpPr txBox="1">
            <a:spLocks/>
          </p:cNvSpPr>
          <p:nvPr/>
        </p:nvSpPr>
        <p:spPr>
          <a:xfrm>
            <a:off x="228600" y="2872899"/>
            <a:ext cx="5360670" cy="33206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Omdat het zo koud is, kun je er maar beter voor zorgen dat je warm aangekleed bent. Zwemkleding dragen is bijvoorbeeld geen goed idee.</a:t>
            </a:r>
          </a:p>
          <a:p>
            <a:pPr marL="0" indent="0">
              <a:buNone/>
            </a:pPr>
            <a:r>
              <a:rPr lang="nl-NL" b="1" dirty="0"/>
              <a:t>Welke kleren kun je beter dragen?</a:t>
            </a:r>
            <a:endParaRPr lang="nl-NL" b="1" dirty="0">
              <a:cs typeface="Calibri"/>
            </a:endParaRPr>
          </a:p>
          <a:p>
            <a:pPr marL="0"/>
            <a:endParaRPr lang="en-US" dirty="0">
              <a:cs typeface="Calibri"/>
            </a:endParaRPr>
          </a:p>
        </p:txBody>
      </p:sp>
      <p:pic>
        <p:nvPicPr>
          <p:cNvPr id="17" name="Picture 17">
            <a:extLst>
              <a:ext uri="{FF2B5EF4-FFF2-40B4-BE49-F238E27FC236}">
                <a16:creationId xmlns:a16="http://schemas.microsoft.com/office/drawing/2014/main" id="{43C3488D-3840-775F-E7FB-E40E7B55CFB8}"/>
              </a:ext>
            </a:extLst>
          </p:cNvPr>
          <p:cNvPicPr>
            <a:picLocks noChangeAspect="1"/>
          </p:cNvPicPr>
          <p:nvPr/>
        </p:nvPicPr>
        <p:blipFill rotWithShape="1">
          <a:blip r:embed="rId3"/>
          <a:srcRect b="303"/>
          <a:stretch/>
        </p:blipFill>
        <p:spPr>
          <a:xfrm>
            <a:off x="5310177"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9" name="Picture 18" descr="Geen beschrijving beschikbaar.">
            <a:hlinkClick r:id="rId4" action="ppaction://hlinksldjump"/>
            <a:extLst>
              <a:ext uri="{FF2B5EF4-FFF2-40B4-BE49-F238E27FC236}">
                <a16:creationId xmlns:a16="http://schemas.microsoft.com/office/drawing/2014/main" id="{CF6FE9C5-5D74-44EB-7CC2-DF44CBCD64E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2588" y="588055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8F2884E-2085-C984-02AC-A78DDFC188D1}"/>
              </a:ext>
            </a:extLst>
          </p:cNvPr>
          <p:cNvSpPr>
            <a:spLocks noGrp="1"/>
          </p:cNvSpPr>
          <p:nvPr>
            <p:ph type="sldNum" sz="quarter" idx="12"/>
          </p:nvPr>
        </p:nvSpPr>
        <p:spPr/>
        <p:txBody>
          <a:bodyPr/>
          <a:lstStyle/>
          <a:p>
            <a:fld id="{330EA680-D336-4FF7-8B7A-9848BB0A1C32}" type="slidenum">
              <a:rPr lang="en-US" smtClean="0"/>
              <a:t>61</a:t>
            </a:fld>
            <a:endParaRPr lang="en-US"/>
          </a:p>
        </p:txBody>
      </p:sp>
      <p:sp>
        <p:nvSpPr>
          <p:cNvPr id="4" name="Rectangle: Rounded Corners 6">
            <a:extLst>
              <a:ext uri="{FF2B5EF4-FFF2-40B4-BE49-F238E27FC236}">
                <a16:creationId xmlns:a16="http://schemas.microsoft.com/office/drawing/2014/main" id="{495EB406-07EE-C132-59AB-D23001C72DCD}"/>
              </a:ext>
            </a:extLst>
          </p:cNvPr>
          <p:cNvSpPr/>
          <p:nvPr/>
        </p:nvSpPr>
        <p:spPr>
          <a:xfrm>
            <a:off x="1330530" y="6193567"/>
            <a:ext cx="439971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het </a:t>
            </a:r>
            <a:r>
              <a:rPr lang="en-US" sz="2400" b="1" err="1">
                <a:cs typeface="Calibri"/>
              </a:rPr>
              <a:t>antwoord</a:t>
            </a:r>
            <a:r>
              <a:rPr lang="en-US" sz="2400" b="1">
                <a:cs typeface="Calibri"/>
              </a:rPr>
              <a:t> </a:t>
            </a:r>
            <a:r>
              <a:rPr lang="en-US" sz="2400" b="1" err="1">
                <a:cs typeface="Calibri"/>
              </a:rPr>
              <a:t>bekijken</a:t>
            </a:r>
            <a:endParaRPr lang="en-US" sz="2400" b="1">
              <a:cs typeface="Calibri"/>
            </a:endParaRPr>
          </a:p>
          <a:p>
            <a:r>
              <a:rPr lang="en-US">
                <a:cs typeface="Calibri"/>
              </a:rPr>
              <a:t> </a:t>
            </a:r>
          </a:p>
        </p:txBody>
      </p:sp>
    </p:spTree>
    <p:extLst>
      <p:ext uri="{BB962C8B-B14F-4D97-AF65-F5344CB8AC3E}">
        <p14:creationId xmlns:p14="http://schemas.microsoft.com/office/powerpoint/2010/main" val="2364417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454BEC-0795-1AD6-664D-06948659C5E1}"/>
              </a:ext>
            </a:extLst>
          </p:cNvPr>
          <p:cNvSpPr>
            <a:spLocks noGrp="1"/>
          </p:cNvSpPr>
          <p:nvPr>
            <p:ph type="title"/>
          </p:nvPr>
        </p:nvSpPr>
        <p:spPr>
          <a:xfrm>
            <a:off x="217701" y="416191"/>
            <a:ext cx="5818260" cy="1101915"/>
          </a:xfrm>
        </p:spPr>
        <p:txBody>
          <a:bodyPr anchor="b">
            <a:normAutofit/>
          </a:bodyPr>
          <a:lstStyle/>
          <a:p>
            <a:r>
              <a:rPr lang="en-US" sz="5400" b="1">
                <a:cs typeface="Calibri Light"/>
              </a:rPr>
              <a:t>Heel </a:t>
            </a:r>
            <a:r>
              <a:rPr lang="en-US" sz="5400" b="1" err="1">
                <a:cs typeface="Calibri Light"/>
              </a:rPr>
              <a:t>veel</a:t>
            </a:r>
            <a:r>
              <a:rPr lang="en-US" sz="5400" b="1">
                <a:cs typeface="Calibri Light"/>
              </a:rPr>
              <a:t> </a:t>
            </a:r>
            <a:r>
              <a:rPr lang="en-US" sz="5400" b="1" err="1">
                <a:cs typeface="Calibri Light"/>
              </a:rPr>
              <a:t>laagjes</a:t>
            </a:r>
            <a:r>
              <a:rPr lang="en-US" sz="5400" b="1">
                <a:cs typeface="Calibri Light"/>
              </a:rPr>
              <a:t>...</a:t>
            </a:r>
            <a:endParaRPr lang="en-US" err="1"/>
          </a:p>
        </p:txBody>
      </p:sp>
      <p:sp>
        <p:nvSpPr>
          <p:cNvPr id="4" name="TextBox 3">
            <a:extLst>
              <a:ext uri="{FF2B5EF4-FFF2-40B4-BE49-F238E27FC236}">
                <a16:creationId xmlns:a16="http://schemas.microsoft.com/office/drawing/2014/main" id="{4F111AA9-4324-B1FD-41F7-96FFDFF03172}"/>
              </a:ext>
            </a:extLst>
          </p:cNvPr>
          <p:cNvSpPr txBox="1"/>
          <p:nvPr/>
        </p:nvSpPr>
        <p:spPr>
          <a:xfrm>
            <a:off x="1486127" y="52894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Laagje</a:t>
            </a:r>
            <a:r>
              <a:rPr lang="en-US">
                <a:cs typeface="Calibri"/>
              </a:rPr>
              <a:t> 1</a:t>
            </a:r>
            <a:endParaRPr lang="en-US"/>
          </a:p>
        </p:txBody>
      </p:sp>
      <p:sp>
        <p:nvSpPr>
          <p:cNvPr id="5" name="TextBox 4">
            <a:extLst>
              <a:ext uri="{FF2B5EF4-FFF2-40B4-BE49-F238E27FC236}">
                <a16:creationId xmlns:a16="http://schemas.microsoft.com/office/drawing/2014/main" id="{DC245125-9C20-7FFA-0ADE-5F5EA1BB7EC7}"/>
              </a:ext>
            </a:extLst>
          </p:cNvPr>
          <p:cNvSpPr txBox="1"/>
          <p:nvPr/>
        </p:nvSpPr>
        <p:spPr>
          <a:xfrm>
            <a:off x="4370716" y="52894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Laagje</a:t>
            </a:r>
            <a:r>
              <a:rPr lang="en-US">
                <a:cs typeface="Calibri"/>
              </a:rPr>
              <a:t> 2</a:t>
            </a:r>
            <a:endParaRPr lang="en-US"/>
          </a:p>
        </p:txBody>
      </p:sp>
      <p:sp>
        <p:nvSpPr>
          <p:cNvPr id="6" name="TextBox 5">
            <a:extLst>
              <a:ext uri="{FF2B5EF4-FFF2-40B4-BE49-F238E27FC236}">
                <a16:creationId xmlns:a16="http://schemas.microsoft.com/office/drawing/2014/main" id="{7D5D6376-25B4-FE55-97B5-6B829C4326EE}"/>
              </a:ext>
            </a:extLst>
          </p:cNvPr>
          <p:cNvSpPr txBox="1"/>
          <p:nvPr/>
        </p:nvSpPr>
        <p:spPr>
          <a:xfrm>
            <a:off x="7325790" y="528946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cs typeface="Calibri"/>
              </a:rPr>
              <a:t>Laagje</a:t>
            </a:r>
            <a:r>
              <a:rPr lang="en-US">
                <a:cs typeface="Calibri"/>
              </a:rPr>
              <a:t> 3</a:t>
            </a:r>
            <a:endParaRPr lang="en-US"/>
          </a:p>
        </p:txBody>
      </p:sp>
      <p:pic>
        <p:nvPicPr>
          <p:cNvPr id="8" name="Afbeelding 7" descr="Afbeelding met rok, speelgoed&#10;&#10;Automatisch gegenereerde beschrijving">
            <a:extLst>
              <a:ext uri="{FF2B5EF4-FFF2-40B4-BE49-F238E27FC236}">
                <a16:creationId xmlns:a16="http://schemas.microsoft.com/office/drawing/2014/main" id="{A158BE48-98F0-E289-9A8C-105EDF5CF6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11" r="14019" b="467"/>
          <a:stretch/>
        </p:blipFill>
        <p:spPr>
          <a:xfrm>
            <a:off x="9294368" y="1905612"/>
            <a:ext cx="2385698" cy="3061165"/>
          </a:xfrm>
          <a:prstGeom prst="rect">
            <a:avLst/>
          </a:prstGeom>
        </p:spPr>
      </p:pic>
      <p:sp>
        <p:nvSpPr>
          <p:cNvPr id="2" name="Slide Number Placeholder 1">
            <a:extLst>
              <a:ext uri="{FF2B5EF4-FFF2-40B4-BE49-F238E27FC236}">
                <a16:creationId xmlns:a16="http://schemas.microsoft.com/office/drawing/2014/main" id="{50034BF1-7EDF-2C70-BAD0-62FF083DF76D}"/>
              </a:ext>
            </a:extLst>
          </p:cNvPr>
          <p:cNvSpPr>
            <a:spLocks noGrp="1"/>
          </p:cNvSpPr>
          <p:nvPr>
            <p:ph type="sldNum" sz="quarter" idx="12"/>
          </p:nvPr>
        </p:nvSpPr>
        <p:spPr/>
        <p:txBody>
          <a:bodyPr/>
          <a:lstStyle/>
          <a:p>
            <a:fld id="{330EA680-D336-4FF7-8B7A-9848BB0A1C32}" type="slidenum">
              <a:rPr lang="en-US" smtClean="0"/>
              <a:t>62</a:t>
            </a:fld>
            <a:endParaRPr lang="en-US"/>
          </a:p>
        </p:txBody>
      </p:sp>
      <p:pic>
        <p:nvPicPr>
          <p:cNvPr id="10" name="Picture 9" descr="Geen beschrijving beschikbaar.">
            <a:hlinkClick r:id="rId4" action="ppaction://hlinksldjump"/>
            <a:extLst>
              <a:ext uri="{FF2B5EF4-FFF2-40B4-BE49-F238E27FC236}">
                <a16:creationId xmlns:a16="http://schemas.microsoft.com/office/drawing/2014/main" id="{A4055167-FA87-CEB6-567D-75BA2C4BF73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954067"/>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6">
            <a:hlinkClick r:id="rId7" action="ppaction://hlinksldjump"/>
            <a:extLst>
              <a:ext uri="{FF2B5EF4-FFF2-40B4-BE49-F238E27FC236}">
                <a16:creationId xmlns:a16="http://schemas.microsoft.com/office/drawing/2014/main" id="{23507FCB-EFE5-5692-2B1E-68DCF2257203}"/>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15" name="Picture 14">
            <a:extLst>
              <a:ext uri="{FF2B5EF4-FFF2-40B4-BE49-F238E27FC236}">
                <a16:creationId xmlns:a16="http://schemas.microsoft.com/office/drawing/2014/main" id="{52C46647-8605-3A23-17F2-D3A7DE95DFD4}"/>
              </a:ext>
            </a:extLst>
          </p:cNvPr>
          <p:cNvPicPr>
            <a:picLocks noChangeAspect="1"/>
          </p:cNvPicPr>
          <p:nvPr/>
        </p:nvPicPr>
        <p:blipFill>
          <a:blip r:embed="rId8"/>
          <a:stretch>
            <a:fillRect/>
          </a:stretch>
        </p:blipFill>
        <p:spPr>
          <a:xfrm>
            <a:off x="3310289" y="6136417"/>
            <a:ext cx="543466" cy="529089"/>
          </a:xfrm>
          <a:prstGeom prst="rect">
            <a:avLst/>
          </a:prstGeom>
        </p:spPr>
      </p:pic>
      <p:pic>
        <p:nvPicPr>
          <p:cNvPr id="18" name="Picture 18" descr="A picture containing clipart&#10;&#10;Description automatically generated">
            <a:extLst>
              <a:ext uri="{FF2B5EF4-FFF2-40B4-BE49-F238E27FC236}">
                <a16:creationId xmlns:a16="http://schemas.microsoft.com/office/drawing/2014/main" id="{86856088-5903-8A99-DD5C-53441CFBDE6B}"/>
              </a:ext>
            </a:extLst>
          </p:cNvPr>
          <p:cNvPicPr>
            <a:picLocks noGrp="1" noChangeAspect="1"/>
          </p:cNvPicPr>
          <p:nvPr>
            <p:ph idx="1"/>
          </p:nvPr>
        </p:nvPicPr>
        <p:blipFill rotWithShape="1">
          <a:blip r:embed="rId9"/>
          <a:srcRect l="77903" t="-383" r="-323" b="-460"/>
          <a:stretch/>
        </p:blipFill>
        <p:spPr>
          <a:xfrm>
            <a:off x="1111190" y="1398857"/>
            <a:ext cx="2003003" cy="3784488"/>
          </a:xfrm>
        </p:spPr>
      </p:pic>
      <p:pic>
        <p:nvPicPr>
          <p:cNvPr id="20" name="Picture 18" descr="A picture containing clipart&#10;&#10;Description automatically generated">
            <a:extLst>
              <a:ext uri="{FF2B5EF4-FFF2-40B4-BE49-F238E27FC236}">
                <a16:creationId xmlns:a16="http://schemas.microsoft.com/office/drawing/2014/main" id="{1D267520-8124-C98B-A913-A89A57A7B9CB}"/>
              </a:ext>
            </a:extLst>
          </p:cNvPr>
          <p:cNvPicPr>
            <a:picLocks noChangeAspect="1"/>
          </p:cNvPicPr>
          <p:nvPr/>
        </p:nvPicPr>
        <p:blipFill rotWithShape="1">
          <a:blip r:embed="rId9"/>
          <a:srcRect l="8696" t="-181" r="66874" b="-261"/>
          <a:stretch/>
        </p:blipFill>
        <p:spPr>
          <a:xfrm>
            <a:off x="6560210" y="1607743"/>
            <a:ext cx="2182653" cy="3769415"/>
          </a:xfrm>
          <a:prstGeom prst="rect">
            <a:avLst/>
          </a:prstGeom>
        </p:spPr>
      </p:pic>
      <p:pic>
        <p:nvPicPr>
          <p:cNvPr id="22" name="Picture 18" descr="A picture containing clipart&#10;&#10;Description automatically generated">
            <a:extLst>
              <a:ext uri="{FF2B5EF4-FFF2-40B4-BE49-F238E27FC236}">
                <a16:creationId xmlns:a16="http://schemas.microsoft.com/office/drawing/2014/main" id="{F4D876A7-8AF3-CA5E-C167-80840CB1D8FC}"/>
              </a:ext>
            </a:extLst>
          </p:cNvPr>
          <p:cNvPicPr>
            <a:picLocks noChangeAspect="1"/>
          </p:cNvPicPr>
          <p:nvPr/>
        </p:nvPicPr>
        <p:blipFill rotWithShape="1">
          <a:blip r:embed="rId9"/>
          <a:srcRect l="42765" t="-678" r="31511" b="353"/>
          <a:stretch/>
        </p:blipFill>
        <p:spPr>
          <a:xfrm>
            <a:off x="3736497" y="1525820"/>
            <a:ext cx="2298210" cy="3765028"/>
          </a:xfrm>
          <a:prstGeom prst="rect">
            <a:avLst/>
          </a:prstGeom>
        </p:spPr>
      </p:pic>
    </p:spTree>
    <p:extLst>
      <p:ext uri="{BB962C8B-B14F-4D97-AF65-F5344CB8AC3E}">
        <p14:creationId xmlns:p14="http://schemas.microsoft.com/office/powerpoint/2010/main" val="1191543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E5D540-8592-A340-42ED-33973E852CD7}"/>
              </a:ext>
            </a:extLst>
          </p:cNvPr>
          <p:cNvSpPr>
            <a:spLocks noGrp="1"/>
          </p:cNvSpPr>
          <p:nvPr>
            <p:ph type="sldNum" sz="quarter" idx="12"/>
          </p:nvPr>
        </p:nvSpPr>
        <p:spPr/>
        <p:txBody>
          <a:bodyPr/>
          <a:lstStyle/>
          <a:p>
            <a:fld id="{330EA680-D336-4FF7-8B7A-9848BB0A1C32}" type="slidenum">
              <a:rPr lang="en-US" smtClean="0"/>
              <a:t>63</a:t>
            </a:fld>
            <a:endParaRPr lang="en-US"/>
          </a:p>
        </p:txBody>
      </p:sp>
      <p:pic>
        <p:nvPicPr>
          <p:cNvPr id="15" name="Picture 15">
            <a:extLst>
              <a:ext uri="{FF2B5EF4-FFF2-40B4-BE49-F238E27FC236}">
                <a16:creationId xmlns:a16="http://schemas.microsoft.com/office/drawing/2014/main" id="{86C0D10F-89C4-7577-0583-B6EBB2586684}"/>
              </a:ext>
            </a:extLst>
          </p:cNvPr>
          <p:cNvPicPr>
            <a:picLocks noGrp="1" noChangeAspect="1"/>
          </p:cNvPicPr>
          <p:nvPr>
            <p:ph idx="1"/>
          </p:nvPr>
        </p:nvPicPr>
        <p:blipFill rotWithShape="1">
          <a:blip r:embed="rId3"/>
          <a:srcRect t="5992" r="65882" b="-369"/>
          <a:stretch/>
        </p:blipFill>
        <p:spPr>
          <a:xfrm>
            <a:off x="1486349" y="136294"/>
            <a:ext cx="2921201" cy="3692085"/>
          </a:xfrm>
        </p:spPr>
      </p:pic>
      <p:pic>
        <p:nvPicPr>
          <p:cNvPr id="17" name="Picture 15">
            <a:extLst>
              <a:ext uri="{FF2B5EF4-FFF2-40B4-BE49-F238E27FC236}">
                <a16:creationId xmlns:a16="http://schemas.microsoft.com/office/drawing/2014/main" id="{5989C5D1-1E11-5F1C-6DFF-84988A2877FB}"/>
              </a:ext>
            </a:extLst>
          </p:cNvPr>
          <p:cNvPicPr>
            <a:picLocks noChangeAspect="1"/>
          </p:cNvPicPr>
          <p:nvPr/>
        </p:nvPicPr>
        <p:blipFill rotWithShape="1">
          <a:blip r:embed="rId3"/>
          <a:srcRect l="38402" r="34101"/>
          <a:stretch/>
        </p:blipFill>
        <p:spPr>
          <a:xfrm>
            <a:off x="-215930" y="1679888"/>
            <a:ext cx="2373209" cy="4041836"/>
          </a:xfrm>
          <a:prstGeom prst="rect">
            <a:avLst/>
          </a:prstGeom>
        </p:spPr>
      </p:pic>
      <p:pic>
        <p:nvPicPr>
          <p:cNvPr id="18" name="Picture 15">
            <a:extLst>
              <a:ext uri="{FF2B5EF4-FFF2-40B4-BE49-F238E27FC236}">
                <a16:creationId xmlns:a16="http://schemas.microsoft.com/office/drawing/2014/main" id="{DC6391DE-7120-1401-1881-5E14CBA3AF70}"/>
              </a:ext>
            </a:extLst>
          </p:cNvPr>
          <p:cNvPicPr>
            <a:picLocks noChangeAspect="1"/>
          </p:cNvPicPr>
          <p:nvPr/>
        </p:nvPicPr>
        <p:blipFill rotWithShape="1">
          <a:blip r:embed="rId3"/>
          <a:srcRect l="76441" t="2587" r="169" b="4412"/>
          <a:stretch/>
        </p:blipFill>
        <p:spPr>
          <a:xfrm>
            <a:off x="2156333" y="3535077"/>
            <a:ext cx="1786791" cy="3322339"/>
          </a:xfrm>
          <a:prstGeom prst="rect">
            <a:avLst/>
          </a:prstGeom>
        </p:spPr>
      </p:pic>
      <p:sp>
        <p:nvSpPr>
          <p:cNvPr id="24" name="Rectangle: Rounded Corners 3">
            <a:extLst>
              <a:ext uri="{FF2B5EF4-FFF2-40B4-BE49-F238E27FC236}">
                <a16:creationId xmlns:a16="http://schemas.microsoft.com/office/drawing/2014/main" id="{1C939D9A-9029-FFAA-F7C4-648B8757B52F}"/>
              </a:ext>
            </a:extLst>
          </p:cNvPr>
          <p:cNvSpPr/>
          <p:nvPr/>
        </p:nvSpPr>
        <p:spPr>
          <a:xfrm>
            <a:off x="4837934" y="147636"/>
            <a:ext cx="6855292" cy="6508259"/>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90000"/>
              </a:lnSpc>
              <a:spcAft>
                <a:spcPts val="600"/>
              </a:spcAft>
            </a:pPr>
            <a:r>
              <a:rPr lang="en-US" sz="2800" b="1" dirty="0" err="1">
                <a:solidFill>
                  <a:schemeClr val="tx1"/>
                </a:solidFill>
              </a:rPr>
              <a:t>Wist</a:t>
            </a:r>
            <a:r>
              <a:rPr lang="en-US" sz="2800" b="1" dirty="0">
                <a:solidFill>
                  <a:schemeClr val="tx1"/>
                </a:solidFill>
              </a:rPr>
              <a:t> je dat...?:</a:t>
            </a:r>
            <a:endParaRPr lang="en-US" sz="2800" b="1" dirty="0">
              <a:solidFill>
                <a:schemeClr val="tx1"/>
              </a:solidFill>
              <a:cs typeface="Calibri"/>
            </a:endParaRPr>
          </a:p>
          <a:p>
            <a:pPr>
              <a:lnSpc>
                <a:spcPct val="90000"/>
              </a:lnSpc>
              <a:spcAft>
                <a:spcPts val="600"/>
              </a:spcAft>
            </a:pPr>
            <a:r>
              <a:rPr lang="en-US" sz="2800" dirty="0" err="1">
                <a:solidFill>
                  <a:schemeClr val="tx1"/>
                </a:solidFill>
                <a:cs typeface="Calibri"/>
              </a:rPr>
              <a:t>Wetenschappers</a:t>
            </a:r>
            <a:r>
              <a:rPr lang="en-US" sz="2800" dirty="0">
                <a:solidFill>
                  <a:schemeClr val="tx1"/>
                </a:solidFill>
                <a:cs typeface="Calibri"/>
              </a:rPr>
              <a:t> </a:t>
            </a:r>
            <a:r>
              <a:rPr lang="en-US" sz="2800" dirty="0" err="1">
                <a:solidFill>
                  <a:schemeClr val="tx1"/>
                </a:solidFill>
                <a:cs typeface="Calibri"/>
              </a:rPr>
              <a:t>zijn</a:t>
            </a:r>
            <a:r>
              <a:rPr lang="en-US" sz="2800" dirty="0">
                <a:solidFill>
                  <a:schemeClr val="tx1"/>
                </a:solidFill>
                <a:cs typeface="Calibri"/>
              </a:rPr>
              <a:t> </a:t>
            </a:r>
            <a:r>
              <a:rPr lang="en-US" sz="2800" dirty="0" err="1">
                <a:solidFill>
                  <a:schemeClr val="tx1"/>
                </a:solidFill>
                <a:cs typeface="Calibri"/>
              </a:rPr>
              <a:t>geen</a:t>
            </a:r>
            <a:r>
              <a:rPr lang="en-US" sz="2800" dirty="0">
                <a:solidFill>
                  <a:schemeClr val="tx1"/>
                </a:solidFill>
                <a:cs typeface="Calibri"/>
              </a:rPr>
              <a:t> </a:t>
            </a:r>
            <a:r>
              <a:rPr lang="en-US" sz="2800" dirty="0" err="1">
                <a:solidFill>
                  <a:schemeClr val="tx1"/>
                </a:solidFill>
                <a:cs typeface="Calibri"/>
              </a:rPr>
              <a:t>originele</a:t>
            </a:r>
            <a:r>
              <a:rPr lang="en-US" sz="2800" dirty="0">
                <a:solidFill>
                  <a:schemeClr val="tx1"/>
                </a:solidFill>
                <a:cs typeface="Calibri"/>
              </a:rPr>
              <a:t> </a:t>
            </a:r>
            <a:r>
              <a:rPr lang="en-US" sz="2800" dirty="0" err="1">
                <a:solidFill>
                  <a:schemeClr val="tx1"/>
                </a:solidFill>
                <a:cs typeface="Calibri"/>
              </a:rPr>
              <a:t>modeontwerpers</a:t>
            </a:r>
            <a:r>
              <a:rPr lang="en-US" sz="2800" dirty="0">
                <a:solidFill>
                  <a:schemeClr val="tx1"/>
                </a:solidFill>
                <a:cs typeface="Calibri"/>
              </a:rPr>
              <a:t>. Ze </a:t>
            </a:r>
            <a:r>
              <a:rPr lang="en-US" sz="2800" dirty="0" err="1">
                <a:solidFill>
                  <a:schemeClr val="tx1"/>
                </a:solidFill>
                <a:cs typeface="Calibri"/>
              </a:rPr>
              <a:t>hebben</a:t>
            </a:r>
            <a:r>
              <a:rPr lang="en-US" sz="2800" dirty="0">
                <a:solidFill>
                  <a:schemeClr val="tx1"/>
                </a:solidFill>
                <a:cs typeface="Calibri"/>
              </a:rPr>
              <a:t> </a:t>
            </a:r>
            <a:r>
              <a:rPr lang="en-US" sz="2800" dirty="0" err="1">
                <a:solidFill>
                  <a:schemeClr val="tx1"/>
                </a:solidFill>
                <a:cs typeface="Calibri"/>
              </a:rPr>
              <a:t>hun</a:t>
            </a:r>
            <a:r>
              <a:rPr lang="en-US" sz="2800" dirty="0">
                <a:solidFill>
                  <a:schemeClr val="tx1"/>
                </a:solidFill>
                <a:cs typeface="Calibri"/>
              </a:rPr>
              <a:t> </a:t>
            </a:r>
            <a:r>
              <a:rPr lang="en-US" sz="2800" dirty="0" err="1">
                <a:solidFill>
                  <a:schemeClr val="tx1"/>
                </a:solidFill>
                <a:cs typeface="Calibri"/>
              </a:rPr>
              <a:t>werkkledij</a:t>
            </a:r>
            <a:r>
              <a:rPr lang="en-US" sz="2800" dirty="0">
                <a:solidFill>
                  <a:schemeClr val="tx1"/>
                </a:solidFill>
                <a:cs typeface="Calibri"/>
              </a:rPr>
              <a:t> </a:t>
            </a:r>
            <a:r>
              <a:rPr lang="en-US" sz="2800" dirty="0" err="1">
                <a:solidFill>
                  <a:schemeClr val="tx1"/>
                </a:solidFill>
                <a:cs typeface="Calibri"/>
              </a:rPr>
              <a:t>namelijk</a:t>
            </a:r>
            <a:r>
              <a:rPr lang="en-US" sz="2800" dirty="0">
                <a:solidFill>
                  <a:schemeClr val="tx1"/>
                </a:solidFill>
                <a:cs typeface="Calibri"/>
              </a:rPr>
              <a:t> </a:t>
            </a:r>
            <a:r>
              <a:rPr lang="en-US" sz="2800" dirty="0" err="1">
                <a:solidFill>
                  <a:schemeClr val="tx1"/>
                </a:solidFill>
                <a:cs typeface="Calibri"/>
              </a:rPr>
              <a:t>gebaseerd</a:t>
            </a:r>
            <a:r>
              <a:rPr lang="en-US" sz="2800" dirty="0">
                <a:solidFill>
                  <a:schemeClr val="tx1"/>
                </a:solidFill>
                <a:cs typeface="Calibri"/>
              </a:rPr>
              <a:t> op </a:t>
            </a:r>
            <a:r>
              <a:rPr lang="en-US" sz="2800" dirty="0" err="1">
                <a:solidFill>
                  <a:schemeClr val="tx1"/>
                </a:solidFill>
                <a:cs typeface="Calibri"/>
              </a:rPr>
              <a:t>traditionele</a:t>
            </a:r>
            <a:r>
              <a:rPr lang="en-US" sz="2800" dirty="0">
                <a:solidFill>
                  <a:schemeClr val="tx1"/>
                </a:solidFill>
                <a:cs typeface="Calibri"/>
              </a:rPr>
              <a:t> </a:t>
            </a:r>
            <a:r>
              <a:rPr lang="en-US" sz="2800" dirty="0" err="1">
                <a:solidFill>
                  <a:schemeClr val="tx1"/>
                </a:solidFill>
                <a:cs typeface="Calibri"/>
              </a:rPr>
              <a:t>kledij</a:t>
            </a:r>
            <a:r>
              <a:rPr lang="en-US" sz="2800" dirty="0">
                <a:solidFill>
                  <a:schemeClr val="tx1"/>
                </a:solidFill>
                <a:cs typeface="Calibri"/>
              </a:rPr>
              <a:t> van de </a:t>
            </a:r>
            <a:r>
              <a:rPr lang="en-US" sz="2800" b="1" dirty="0" err="1">
                <a:solidFill>
                  <a:schemeClr val="tx1"/>
                </a:solidFill>
                <a:cs typeface="Calibri"/>
              </a:rPr>
              <a:t>Inuït</a:t>
            </a:r>
            <a:r>
              <a:rPr lang="en-US" sz="2800" dirty="0">
                <a:solidFill>
                  <a:schemeClr val="tx1"/>
                </a:solidFill>
                <a:cs typeface="Calibri"/>
              </a:rPr>
              <a:t>, de </a:t>
            </a:r>
            <a:r>
              <a:rPr lang="en-US" sz="2800" dirty="0" err="1">
                <a:solidFill>
                  <a:schemeClr val="tx1"/>
                </a:solidFill>
                <a:cs typeface="Calibri"/>
              </a:rPr>
              <a:t>mensen</a:t>
            </a:r>
            <a:r>
              <a:rPr lang="en-US" sz="2800" dirty="0">
                <a:solidFill>
                  <a:schemeClr val="tx1"/>
                </a:solidFill>
                <a:cs typeface="Calibri"/>
              </a:rPr>
              <a:t> die in </a:t>
            </a:r>
            <a:r>
              <a:rPr lang="en-US" sz="2800" dirty="0" err="1">
                <a:solidFill>
                  <a:schemeClr val="tx1"/>
                </a:solidFill>
                <a:cs typeface="Calibri"/>
              </a:rPr>
              <a:t>Groenland</a:t>
            </a:r>
            <a:r>
              <a:rPr lang="en-US" sz="2800" dirty="0">
                <a:solidFill>
                  <a:schemeClr val="tx1"/>
                </a:solidFill>
                <a:cs typeface="Calibri"/>
              </a:rPr>
              <a:t> (</a:t>
            </a:r>
            <a:r>
              <a:rPr lang="en-US" sz="2800" dirty="0" err="1">
                <a:solidFill>
                  <a:schemeClr val="tx1"/>
                </a:solidFill>
                <a:cs typeface="Calibri"/>
              </a:rPr>
              <a:t>en</a:t>
            </a:r>
            <a:r>
              <a:rPr lang="en-US" sz="2800" dirty="0">
                <a:solidFill>
                  <a:schemeClr val="tx1"/>
                </a:solidFill>
                <a:cs typeface="Calibri"/>
              </a:rPr>
              <a:t> Canada) </a:t>
            </a:r>
            <a:r>
              <a:rPr lang="en-US" sz="2800" dirty="0" err="1">
                <a:solidFill>
                  <a:schemeClr val="tx1"/>
                </a:solidFill>
                <a:cs typeface="Calibri"/>
              </a:rPr>
              <a:t>leven</a:t>
            </a:r>
            <a:r>
              <a:rPr lang="en-US" sz="2800" dirty="0">
                <a:solidFill>
                  <a:schemeClr val="tx1"/>
                </a:solidFill>
                <a:cs typeface="Calibri"/>
              </a:rPr>
              <a:t>. De </a:t>
            </a:r>
            <a:r>
              <a:rPr lang="en-US" sz="2800" dirty="0" err="1">
                <a:solidFill>
                  <a:schemeClr val="tx1"/>
                </a:solidFill>
                <a:cs typeface="Calibri"/>
              </a:rPr>
              <a:t>kledij</a:t>
            </a:r>
            <a:r>
              <a:rPr lang="en-US" sz="2800" dirty="0">
                <a:solidFill>
                  <a:schemeClr val="tx1"/>
                </a:solidFill>
                <a:cs typeface="Calibri"/>
              </a:rPr>
              <a:t> van de </a:t>
            </a:r>
            <a:r>
              <a:rPr lang="en-US" sz="2800" dirty="0" err="1">
                <a:solidFill>
                  <a:schemeClr val="tx1"/>
                </a:solidFill>
                <a:cs typeface="Calibri"/>
              </a:rPr>
              <a:t>Inuït</a:t>
            </a:r>
            <a:r>
              <a:rPr lang="en-US" sz="2800" dirty="0">
                <a:solidFill>
                  <a:schemeClr val="tx1"/>
                </a:solidFill>
                <a:cs typeface="Calibri"/>
              </a:rPr>
              <a:t> </a:t>
            </a:r>
            <a:r>
              <a:rPr lang="en-US" sz="2800" dirty="0" err="1">
                <a:solidFill>
                  <a:schemeClr val="tx1"/>
                </a:solidFill>
                <a:cs typeface="Calibri"/>
              </a:rPr>
              <a:t>wordt</a:t>
            </a:r>
            <a:r>
              <a:rPr lang="en-US" sz="2800" dirty="0">
                <a:solidFill>
                  <a:schemeClr val="tx1"/>
                </a:solidFill>
                <a:cs typeface="Calibri"/>
              </a:rPr>
              <a:t> </a:t>
            </a:r>
            <a:r>
              <a:rPr lang="en-US" sz="2800" dirty="0" err="1">
                <a:solidFill>
                  <a:schemeClr val="tx1"/>
                </a:solidFill>
                <a:cs typeface="Calibri"/>
              </a:rPr>
              <a:t>voornamelijk</a:t>
            </a:r>
            <a:r>
              <a:rPr lang="en-US" sz="2800" dirty="0">
                <a:solidFill>
                  <a:schemeClr val="tx1"/>
                </a:solidFill>
                <a:cs typeface="Calibri"/>
              </a:rPr>
              <a:t> </a:t>
            </a:r>
            <a:r>
              <a:rPr lang="en-US" sz="2800" dirty="0" err="1">
                <a:solidFill>
                  <a:schemeClr val="tx1"/>
                </a:solidFill>
                <a:cs typeface="Calibri"/>
              </a:rPr>
              <a:t>uit</a:t>
            </a:r>
            <a:r>
              <a:rPr lang="en-US" sz="2800" dirty="0">
                <a:solidFill>
                  <a:schemeClr val="tx1"/>
                </a:solidFill>
                <a:cs typeface="Calibri"/>
              </a:rPr>
              <a:t> </a:t>
            </a:r>
            <a:r>
              <a:rPr lang="en-US" sz="2800" dirty="0" err="1">
                <a:solidFill>
                  <a:schemeClr val="tx1"/>
                </a:solidFill>
                <a:cs typeface="Calibri"/>
              </a:rPr>
              <a:t>natuurlijke</a:t>
            </a:r>
            <a:r>
              <a:rPr lang="en-US" sz="2800" dirty="0">
                <a:solidFill>
                  <a:schemeClr val="tx1"/>
                </a:solidFill>
                <a:cs typeface="Calibri"/>
              </a:rPr>
              <a:t> </a:t>
            </a:r>
            <a:r>
              <a:rPr lang="en-US" sz="2800" dirty="0" err="1">
                <a:solidFill>
                  <a:schemeClr val="tx1"/>
                </a:solidFill>
                <a:cs typeface="Calibri"/>
              </a:rPr>
              <a:t>materialen</a:t>
            </a:r>
            <a:r>
              <a:rPr lang="en-US" sz="2800" dirty="0">
                <a:solidFill>
                  <a:schemeClr val="tx1"/>
                </a:solidFill>
                <a:cs typeface="Calibri"/>
              </a:rPr>
              <a:t> </a:t>
            </a:r>
            <a:r>
              <a:rPr lang="en-US" sz="2800" dirty="0" err="1">
                <a:solidFill>
                  <a:schemeClr val="tx1"/>
                </a:solidFill>
                <a:cs typeface="Calibri"/>
              </a:rPr>
              <a:t>gemaakt</a:t>
            </a:r>
            <a:r>
              <a:rPr lang="en-US" sz="2800" dirty="0">
                <a:solidFill>
                  <a:schemeClr val="tx1"/>
                </a:solidFill>
                <a:cs typeface="Calibri"/>
              </a:rPr>
              <a:t>. Ze </a:t>
            </a:r>
            <a:r>
              <a:rPr lang="en-US" sz="2800" dirty="0" err="1">
                <a:solidFill>
                  <a:schemeClr val="tx1"/>
                </a:solidFill>
                <a:cs typeface="Calibri"/>
              </a:rPr>
              <a:t>maken</a:t>
            </a:r>
            <a:r>
              <a:rPr lang="en-US" sz="2800" dirty="0">
                <a:solidFill>
                  <a:schemeClr val="tx1"/>
                </a:solidFill>
                <a:cs typeface="Calibri"/>
              </a:rPr>
              <a:t> </a:t>
            </a:r>
            <a:r>
              <a:rPr lang="en-US" sz="2800" dirty="0" err="1">
                <a:solidFill>
                  <a:schemeClr val="tx1"/>
                </a:solidFill>
                <a:cs typeface="Calibri"/>
              </a:rPr>
              <a:t>bijvoorbeeld</a:t>
            </a:r>
            <a:r>
              <a:rPr lang="en-US" sz="2800" dirty="0">
                <a:solidFill>
                  <a:schemeClr val="tx1"/>
                </a:solidFill>
                <a:cs typeface="Calibri"/>
              </a:rPr>
              <a:t> </a:t>
            </a:r>
            <a:r>
              <a:rPr lang="en-US" sz="2800" dirty="0" err="1">
                <a:solidFill>
                  <a:schemeClr val="tx1"/>
                </a:solidFill>
                <a:cs typeface="Calibri"/>
              </a:rPr>
              <a:t>brillen</a:t>
            </a:r>
            <a:r>
              <a:rPr lang="en-US" sz="2800" dirty="0">
                <a:solidFill>
                  <a:schemeClr val="tx1"/>
                </a:solidFill>
                <a:cs typeface="Calibri"/>
              </a:rPr>
              <a:t> van </a:t>
            </a:r>
            <a:r>
              <a:rPr lang="en-US" sz="2800" dirty="0" err="1">
                <a:solidFill>
                  <a:schemeClr val="tx1"/>
                </a:solidFill>
                <a:cs typeface="Calibri"/>
              </a:rPr>
              <a:t>slagtanden</a:t>
            </a:r>
            <a:r>
              <a:rPr lang="en-US" sz="2800" dirty="0">
                <a:solidFill>
                  <a:schemeClr val="tx1"/>
                </a:solidFill>
                <a:cs typeface="Calibri"/>
              </a:rPr>
              <a:t> van </a:t>
            </a:r>
            <a:r>
              <a:rPr lang="en-US" sz="2800" dirty="0" err="1">
                <a:solidFill>
                  <a:schemeClr val="tx1"/>
                </a:solidFill>
                <a:cs typeface="Calibri"/>
              </a:rPr>
              <a:t>walrussen</a:t>
            </a:r>
            <a:r>
              <a:rPr lang="en-US" sz="2800" dirty="0">
                <a:solidFill>
                  <a:schemeClr val="tx1"/>
                </a:solidFill>
                <a:cs typeface="Calibri"/>
              </a:rPr>
              <a:t>, </a:t>
            </a:r>
            <a:r>
              <a:rPr lang="en-US" sz="2800" dirty="0" err="1">
                <a:solidFill>
                  <a:schemeClr val="tx1"/>
                </a:solidFill>
                <a:cs typeface="Calibri"/>
              </a:rPr>
              <a:t>handschoenen</a:t>
            </a:r>
            <a:r>
              <a:rPr lang="en-US" sz="2800" dirty="0">
                <a:solidFill>
                  <a:schemeClr val="tx1"/>
                </a:solidFill>
                <a:cs typeface="Calibri"/>
              </a:rPr>
              <a:t> van </a:t>
            </a:r>
            <a:r>
              <a:rPr lang="en-US" sz="2800" dirty="0" err="1">
                <a:solidFill>
                  <a:schemeClr val="tx1"/>
                </a:solidFill>
                <a:cs typeface="Calibri"/>
              </a:rPr>
              <a:t>zeehondenhuid</a:t>
            </a:r>
            <a:r>
              <a:rPr lang="en-US" sz="2800" dirty="0">
                <a:solidFill>
                  <a:schemeClr val="tx1"/>
                </a:solidFill>
                <a:cs typeface="Calibri"/>
              </a:rPr>
              <a:t> </a:t>
            </a:r>
            <a:r>
              <a:rPr lang="en-US" sz="2800" dirty="0" err="1">
                <a:solidFill>
                  <a:schemeClr val="tx1"/>
                </a:solidFill>
                <a:cs typeface="Calibri"/>
              </a:rPr>
              <a:t>en</a:t>
            </a:r>
            <a:r>
              <a:rPr lang="en-US" sz="2800" dirty="0">
                <a:solidFill>
                  <a:schemeClr val="tx1"/>
                </a:solidFill>
                <a:cs typeface="Calibri"/>
              </a:rPr>
              <a:t> </a:t>
            </a:r>
            <a:r>
              <a:rPr lang="en-US" sz="2800" dirty="0" err="1">
                <a:solidFill>
                  <a:schemeClr val="tx1"/>
                </a:solidFill>
                <a:cs typeface="Calibri"/>
              </a:rPr>
              <a:t>jassen</a:t>
            </a:r>
            <a:r>
              <a:rPr lang="en-US" sz="2800" dirty="0">
                <a:solidFill>
                  <a:schemeClr val="tx1"/>
                </a:solidFill>
                <a:cs typeface="Calibri"/>
              </a:rPr>
              <a:t> </a:t>
            </a:r>
            <a:r>
              <a:rPr lang="en-US" sz="2800" dirty="0" err="1">
                <a:solidFill>
                  <a:schemeClr val="tx1"/>
                </a:solidFill>
                <a:cs typeface="Calibri"/>
              </a:rPr>
              <a:t>en</a:t>
            </a:r>
            <a:r>
              <a:rPr lang="en-US" sz="2800" dirty="0">
                <a:solidFill>
                  <a:schemeClr val="tx1"/>
                </a:solidFill>
                <a:cs typeface="Calibri"/>
              </a:rPr>
              <a:t> </a:t>
            </a:r>
            <a:r>
              <a:rPr lang="en-US" sz="2800" dirty="0" err="1">
                <a:solidFill>
                  <a:schemeClr val="tx1"/>
                </a:solidFill>
                <a:cs typeface="Calibri"/>
              </a:rPr>
              <a:t>broeken</a:t>
            </a:r>
            <a:r>
              <a:rPr lang="en-US" sz="2800" dirty="0">
                <a:solidFill>
                  <a:schemeClr val="tx1"/>
                </a:solidFill>
                <a:cs typeface="Calibri"/>
              </a:rPr>
              <a:t> </a:t>
            </a:r>
            <a:r>
              <a:rPr lang="en-US" sz="2800" dirty="0" err="1">
                <a:solidFill>
                  <a:schemeClr val="tx1"/>
                </a:solidFill>
                <a:cs typeface="Calibri"/>
              </a:rPr>
              <a:t>uit</a:t>
            </a:r>
            <a:r>
              <a:rPr lang="en-US" sz="2800" dirty="0">
                <a:solidFill>
                  <a:schemeClr val="tx1"/>
                </a:solidFill>
                <a:cs typeface="Calibri"/>
              </a:rPr>
              <a:t> </a:t>
            </a:r>
            <a:r>
              <a:rPr lang="en-US" sz="2800" dirty="0" err="1">
                <a:solidFill>
                  <a:schemeClr val="tx1"/>
                </a:solidFill>
                <a:cs typeface="Calibri"/>
              </a:rPr>
              <a:t>kariboehuid</a:t>
            </a:r>
            <a:r>
              <a:rPr lang="en-US" sz="2800" dirty="0">
                <a:solidFill>
                  <a:schemeClr val="tx1"/>
                </a:solidFill>
                <a:cs typeface="Calibri"/>
              </a:rPr>
              <a:t> (</a:t>
            </a:r>
            <a:r>
              <a:rPr lang="en-US" sz="2800" dirty="0" err="1">
                <a:solidFill>
                  <a:schemeClr val="tx1"/>
                </a:solidFill>
                <a:cs typeface="Calibri"/>
              </a:rPr>
              <a:t>rendierhuid</a:t>
            </a:r>
            <a:r>
              <a:rPr lang="en-US" sz="2800" dirty="0">
                <a:solidFill>
                  <a:schemeClr val="tx1"/>
                </a:solidFill>
                <a:cs typeface="Calibri"/>
              </a:rPr>
              <a:t>).</a:t>
            </a:r>
          </a:p>
          <a:p>
            <a:pPr>
              <a:lnSpc>
                <a:spcPct val="90000"/>
              </a:lnSpc>
              <a:spcAft>
                <a:spcPts val="600"/>
              </a:spcAft>
            </a:pPr>
            <a:endParaRPr lang="en-US" sz="2400" b="1" dirty="0">
              <a:solidFill>
                <a:schemeClr val="tx1"/>
              </a:solidFill>
              <a:cs typeface="Calibri"/>
            </a:endParaRPr>
          </a:p>
          <a:p>
            <a:pPr>
              <a:lnSpc>
                <a:spcPct val="90000"/>
              </a:lnSpc>
              <a:spcAft>
                <a:spcPts val="600"/>
              </a:spcAft>
            </a:pPr>
            <a:endParaRPr lang="nl-NL" sz="2400" dirty="0">
              <a:solidFill>
                <a:schemeClr val="tx1"/>
              </a:solidFill>
              <a:cs typeface="Calibri"/>
            </a:endParaRPr>
          </a:p>
        </p:txBody>
      </p:sp>
      <p:pic>
        <p:nvPicPr>
          <p:cNvPr id="20" name="Picture 9" descr="A picture containing text, sky&#10;&#10;Description automatically generated">
            <a:extLst>
              <a:ext uri="{FF2B5EF4-FFF2-40B4-BE49-F238E27FC236}">
                <a16:creationId xmlns:a16="http://schemas.microsoft.com/office/drawing/2014/main" id="{1626EC95-8984-67C8-E113-C4A8B0CBAC11}"/>
              </a:ext>
            </a:extLst>
          </p:cNvPr>
          <p:cNvPicPr>
            <a:picLocks noChangeAspect="1"/>
          </p:cNvPicPr>
          <p:nvPr/>
        </p:nvPicPr>
        <p:blipFill>
          <a:blip r:embed="rId4"/>
          <a:stretch>
            <a:fillRect/>
          </a:stretch>
        </p:blipFill>
        <p:spPr>
          <a:xfrm>
            <a:off x="9655834" y="4846606"/>
            <a:ext cx="1736785" cy="1751163"/>
          </a:xfrm>
          <a:prstGeom prst="ellipse">
            <a:avLst/>
          </a:prstGeom>
          <a:ln>
            <a:noFill/>
          </a:ln>
          <a:effectLst>
            <a:softEdge rad="112500"/>
          </a:effectLst>
        </p:spPr>
      </p:pic>
      <p:pic>
        <p:nvPicPr>
          <p:cNvPr id="22" name="Picture 10" descr="A picture containing propeller&#10;&#10;Description automatically generated">
            <a:extLst>
              <a:ext uri="{FF2B5EF4-FFF2-40B4-BE49-F238E27FC236}">
                <a16:creationId xmlns:a16="http://schemas.microsoft.com/office/drawing/2014/main" id="{552DD418-75CA-1D4B-144C-21B74312F00E}"/>
              </a:ext>
            </a:extLst>
          </p:cNvPr>
          <p:cNvPicPr>
            <a:picLocks noChangeAspect="1"/>
          </p:cNvPicPr>
          <p:nvPr/>
        </p:nvPicPr>
        <p:blipFill>
          <a:blip r:embed="rId5"/>
          <a:stretch>
            <a:fillRect/>
          </a:stretch>
        </p:blipFill>
        <p:spPr>
          <a:xfrm>
            <a:off x="8160588" y="5076643"/>
            <a:ext cx="1578635" cy="1521128"/>
          </a:xfrm>
          <a:prstGeom prst="ellipse">
            <a:avLst/>
          </a:prstGeom>
          <a:ln>
            <a:noFill/>
          </a:ln>
          <a:effectLst>
            <a:softEdge rad="112500"/>
          </a:effectLst>
        </p:spPr>
      </p:pic>
      <p:pic>
        <p:nvPicPr>
          <p:cNvPr id="26" name="Picture 5">
            <a:extLst>
              <a:ext uri="{FF2B5EF4-FFF2-40B4-BE49-F238E27FC236}">
                <a16:creationId xmlns:a16="http://schemas.microsoft.com/office/drawing/2014/main" id="{02285F28-BA51-8736-6404-009DB22EF32D}"/>
              </a:ext>
            </a:extLst>
          </p:cNvPr>
          <p:cNvPicPr>
            <a:picLocks noChangeAspect="1"/>
          </p:cNvPicPr>
          <p:nvPr/>
        </p:nvPicPr>
        <p:blipFill>
          <a:blip r:embed="rId6"/>
          <a:stretch>
            <a:fillRect/>
          </a:stretch>
        </p:blipFill>
        <p:spPr>
          <a:xfrm>
            <a:off x="10515321" y="492692"/>
            <a:ext cx="612018" cy="597471"/>
          </a:xfrm>
          <a:prstGeom prst="rect">
            <a:avLst/>
          </a:prstGeom>
        </p:spPr>
      </p:pic>
      <p:pic>
        <p:nvPicPr>
          <p:cNvPr id="4" name="Picture 3" descr="Geen beschrijving beschikbaar.">
            <a:hlinkClick r:id="rId7" action="ppaction://hlinksldjump"/>
            <a:extLst>
              <a:ext uri="{FF2B5EF4-FFF2-40B4-BE49-F238E27FC236}">
                <a16:creationId xmlns:a16="http://schemas.microsoft.com/office/drawing/2014/main" id="{9164220E-DC89-0F9A-3811-E293F8246BF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954067"/>
            <a:ext cx="1330530" cy="9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331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err="1">
                <a:cs typeface="Calibri Light"/>
              </a:rPr>
              <a:t>Onderzoek</a:t>
            </a:r>
            <a:r>
              <a:rPr lang="en-US" sz="5400" b="1">
                <a:cs typeface="Calibri Light"/>
              </a:rPr>
              <a:t> op Antarctica</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2400">
                <a:cs typeface="Calibri"/>
              </a:rPr>
              <a:t>Nu we warm </a:t>
            </a:r>
            <a:r>
              <a:rPr lang="en-US" sz="2400" err="1">
                <a:cs typeface="Calibri"/>
              </a:rPr>
              <a:t>zijn</a:t>
            </a:r>
            <a:r>
              <a:rPr lang="en-US" sz="2400">
                <a:cs typeface="Calibri"/>
              </a:rPr>
              <a:t> </a:t>
            </a:r>
            <a:r>
              <a:rPr lang="en-US" sz="2400" err="1">
                <a:cs typeface="Calibri"/>
              </a:rPr>
              <a:t>aangekleed</a:t>
            </a:r>
            <a:r>
              <a:rPr lang="en-US" sz="2400">
                <a:cs typeface="Calibri"/>
              </a:rPr>
              <a:t>, is het </a:t>
            </a:r>
            <a:r>
              <a:rPr lang="en-US" sz="2400" err="1">
                <a:cs typeface="Calibri"/>
              </a:rPr>
              <a:t>tijd</a:t>
            </a:r>
            <a:r>
              <a:rPr lang="en-US" sz="2400">
                <a:cs typeface="Calibri"/>
              </a:rPr>
              <a:t> om </a:t>
            </a:r>
            <a:r>
              <a:rPr lang="en-US" sz="2400" err="1">
                <a:cs typeface="Calibri"/>
              </a:rPr>
              <a:t>buiten</a:t>
            </a:r>
            <a:r>
              <a:rPr lang="en-US" sz="2400">
                <a:cs typeface="Calibri"/>
              </a:rPr>
              <a:t> op </a:t>
            </a:r>
            <a:r>
              <a:rPr lang="en-US" sz="2400" err="1">
                <a:cs typeface="Calibri"/>
              </a:rPr>
              <a:t>onderzoek</a:t>
            </a:r>
            <a:r>
              <a:rPr lang="en-US" sz="2400">
                <a:cs typeface="Calibri"/>
              </a:rPr>
              <a:t> </a:t>
            </a:r>
            <a:r>
              <a:rPr lang="en-US" sz="2400" err="1">
                <a:cs typeface="Calibri"/>
              </a:rPr>
              <a:t>te</a:t>
            </a:r>
            <a:r>
              <a:rPr lang="en-US" sz="2400">
                <a:cs typeface="Calibri"/>
              </a:rPr>
              <a:t> gaan.</a:t>
            </a:r>
          </a:p>
          <a:p>
            <a:pPr marL="0" indent="0">
              <a:buNone/>
            </a:pPr>
            <a:endParaRPr lang="en-US" sz="2400" b="1">
              <a:cs typeface="Calibri"/>
            </a:endParaRPr>
          </a:p>
          <a:p>
            <a:pPr marL="0" indent="0">
              <a:buNone/>
            </a:pPr>
            <a:r>
              <a:rPr lang="en-US" sz="2400" b="1">
                <a:cs typeface="Calibri"/>
              </a:rPr>
              <a:t>Welk </a:t>
            </a:r>
            <a:r>
              <a:rPr lang="en-US" sz="2400" b="1" err="1">
                <a:cs typeface="Calibri"/>
              </a:rPr>
              <a:t>onderzoek</a:t>
            </a:r>
            <a:r>
              <a:rPr lang="en-US" sz="2400" b="1">
                <a:cs typeface="Calibri"/>
              </a:rPr>
              <a:t> </a:t>
            </a:r>
            <a:r>
              <a:rPr lang="en-US" sz="2400" b="1" err="1">
                <a:cs typeface="Calibri"/>
              </a:rPr>
              <a:t>zouden</a:t>
            </a:r>
            <a:r>
              <a:rPr lang="en-US" sz="2400" b="1">
                <a:cs typeface="Calibri"/>
              </a:rPr>
              <a:t> </a:t>
            </a:r>
            <a:r>
              <a:rPr lang="en-US" sz="2400" b="1" err="1">
                <a:cs typeface="Calibri"/>
              </a:rPr>
              <a:t>jullie</a:t>
            </a:r>
            <a:r>
              <a:rPr lang="en-US" sz="2400" b="1">
                <a:cs typeface="Calibri"/>
              </a:rPr>
              <a:t> </a:t>
            </a:r>
            <a:r>
              <a:rPr lang="en-US" sz="2400" b="1" err="1">
                <a:cs typeface="Calibri"/>
              </a:rPr>
              <a:t>uitvoeren</a:t>
            </a:r>
            <a:r>
              <a:rPr lang="en-US" sz="2400" b="1">
                <a:cs typeface="Calibri"/>
              </a:rPr>
              <a:t> </a:t>
            </a:r>
            <a:r>
              <a:rPr lang="en-US" sz="2400" b="1" err="1">
                <a:cs typeface="Calibri"/>
              </a:rPr>
              <a:t>als</a:t>
            </a:r>
            <a:r>
              <a:rPr lang="en-US" sz="2400" b="1">
                <a:cs typeface="Calibri"/>
              </a:rPr>
              <a:t> je op Antarctica bent?</a:t>
            </a:r>
          </a:p>
          <a:p>
            <a:pPr marL="0" indent="0">
              <a:buNone/>
            </a:pPr>
            <a:endParaRPr lang="en-US" sz="2400">
              <a:cs typeface="Calibri"/>
            </a:endParaRPr>
          </a:p>
        </p:txBody>
      </p:sp>
      <p:pic>
        <p:nvPicPr>
          <p:cNvPr id="4" name="Picture 4" descr="Diagram&#10;&#10;Description automatically generated">
            <a:extLst>
              <a:ext uri="{FF2B5EF4-FFF2-40B4-BE49-F238E27FC236}">
                <a16:creationId xmlns:a16="http://schemas.microsoft.com/office/drawing/2014/main" id="{94B3AF49-AA68-738A-5AB0-B2AA223DCFC2}"/>
              </a:ext>
            </a:extLst>
          </p:cNvPr>
          <p:cNvPicPr>
            <a:picLocks noChangeAspect="1"/>
          </p:cNvPicPr>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EE1A1574-A1D8-F758-C089-F8A4AC6DECFF}"/>
              </a:ext>
            </a:extLst>
          </p:cNvPr>
          <p:cNvSpPr>
            <a:spLocks noGrp="1"/>
          </p:cNvSpPr>
          <p:nvPr>
            <p:ph type="sldNum" sz="quarter" idx="12"/>
          </p:nvPr>
        </p:nvSpPr>
        <p:spPr/>
        <p:txBody>
          <a:bodyPr/>
          <a:lstStyle/>
          <a:p>
            <a:fld id="{330EA680-D336-4FF7-8B7A-9848BB0A1C32}" type="slidenum">
              <a:rPr lang="en-US" smtClean="0"/>
              <a:t>64</a:t>
            </a:fld>
            <a:endParaRPr lang="en-US"/>
          </a:p>
        </p:txBody>
      </p:sp>
      <p:pic>
        <p:nvPicPr>
          <p:cNvPr id="6" name="Picture 2" descr="Geen beschrijving beschikbaar.">
            <a:hlinkClick r:id="rId4" action="ppaction://hlinksldjump"/>
            <a:extLst>
              <a:ext uri="{FF2B5EF4-FFF2-40B4-BE49-F238E27FC236}">
                <a16:creationId xmlns:a16="http://schemas.microsoft.com/office/drawing/2014/main" id="{3B9DA744-F93B-7E04-15B2-1AB05398885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5240" y="5882741"/>
            <a:ext cx="1330530" cy="975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302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262022" y="1281316"/>
            <a:ext cx="5001370" cy="2896432"/>
          </a:xfrm>
        </p:spPr>
        <p:txBody>
          <a:bodyPr vert="horz" lIns="91440" tIns="45720" rIns="91440" bIns="45720" rtlCol="0" anchor="b">
            <a:normAutofit/>
          </a:bodyPr>
          <a:lstStyle/>
          <a:p>
            <a:r>
              <a:rPr lang="nl-NL" sz="4000" b="1">
                <a:cs typeface="Calibri Light"/>
              </a:rPr>
              <a:t>Kies op de afbeelding</a:t>
            </a:r>
            <a:r>
              <a:rPr lang="nl-NL" sz="4000">
                <a:cs typeface="Calibri Light"/>
              </a:rPr>
              <a:t>:</a:t>
            </a:r>
            <a:br>
              <a:rPr lang="nl-NL" sz="4000">
                <a:cs typeface="Calibri Light"/>
              </a:rPr>
            </a:br>
            <a:br>
              <a:rPr lang="nl-NL" sz="4000">
                <a:cs typeface="Calibri Light"/>
              </a:rPr>
            </a:br>
            <a:r>
              <a:rPr lang="nl-NL" sz="3600">
                <a:cs typeface="Calibri Light"/>
              </a:rPr>
              <a:t>Waar wil je beginnen?</a:t>
            </a:r>
          </a:p>
        </p:txBody>
      </p:sp>
      <p:sp>
        <p:nvSpPr>
          <p:cNvPr id="17" name="Rectangle 1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22949BB3-45FB-4031-987E-3E340F01D79B}"/>
              </a:ext>
            </a:extLst>
          </p:cNvPr>
          <p:cNvSpPr>
            <a:spLocks noGrp="1"/>
          </p:cNvSpPr>
          <p:nvPr>
            <p:ph type="sldNum" sz="quarter" idx="12"/>
          </p:nvPr>
        </p:nvSpPr>
        <p:spPr/>
        <p:txBody>
          <a:bodyPr/>
          <a:lstStyle/>
          <a:p>
            <a:fld id="{330EA680-D336-4FF7-8B7A-9848BB0A1C32}" type="slidenum">
              <a:rPr lang="en-US" smtClean="0"/>
              <a:t>65</a:t>
            </a:fld>
            <a:endParaRPr lang="en-US"/>
          </a:p>
        </p:txBody>
      </p:sp>
      <p:pic>
        <p:nvPicPr>
          <p:cNvPr id="4" name="Picture 5">
            <a:extLst>
              <a:ext uri="{FF2B5EF4-FFF2-40B4-BE49-F238E27FC236}">
                <a16:creationId xmlns:a16="http://schemas.microsoft.com/office/drawing/2014/main" id="{DD42CB4D-5543-BF0D-1AF5-91FCCA802CB4}"/>
              </a:ext>
            </a:extLst>
          </p:cNvPr>
          <p:cNvPicPr>
            <a:picLocks noChangeAspect="1"/>
          </p:cNvPicPr>
          <p:nvPr/>
        </p:nvPicPr>
        <p:blipFill>
          <a:blip r:embed="rId3"/>
          <a:stretch>
            <a:fillRect/>
          </a:stretch>
        </p:blipFill>
        <p:spPr>
          <a:xfrm>
            <a:off x="6090249" y="1496683"/>
            <a:ext cx="5230484" cy="5216108"/>
          </a:xfrm>
          <a:prstGeom prst="rect">
            <a:avLst/>
          </a:prstGeom>
        </p:spPr>
      </p:pic>
      <p:sp>
        <p:nvSpPr>
          <p:cNvPr id="11" name="Vermenigvuldigingsteken 10">
            <a:hlinkClick r:id="rId4" action="ppaction://hlinksldjump"/>
            <a:extLst>
              <a:ext uri="{FF2B5EF4-FFF2-40B4-BE49-F238E27FC236}">
                <a16:creationId xmlns:a16="http://schemas.microsoft.com/office/drawing/2014/main" id="{067DDE72-7B70-1108-88B0-13109024CACD}"/>
              </a:ext>
            </a:extLst>
          </p:cNvPr>
          <p:cNvSpPr/>
          <p:nvPr/>
        </p:nvSpPr>
        <p:spPr>
          <a:xfrm>
            <a:off x="6015948" y="4371304"/>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Vermenigvuldigingsteken 11">
            <a:hlinkClick r:id="rId5" action="ppaction://hlinksldjump"/>
            <a:extLst>
              <a:ext uri="{FF2B5EF4-FFF2-40B4-BE49-F238E27FC236}">
                <a16:creationId xmlns:a16="http://schemas.microsoft.com/office/drawing/2014/main" id="{2D76D860-64BA-CBF2-4C97-AB82E24778B8}"/>
              </a:ext>
            </a:extLst>
          </p:cNvPr>
          <p:cNvSpPr/>
          <p:nvPr/>
        </p:nvSpPr>
        <p:spPr>
          <a:xfrm>
            <a:off x="6396430" y="6043423"/>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Vermenigvuldigingsteken 12">
            <a:hlinkClick r:id="rId6" action="ppaction://hlinksldjump"/>
            <a:extLst>
              <a:ext uri="{FF2B5EF4-FFF2-40B4-BE49-F238E27FC236}">
                <a16:creationId xmlns:a16="http://schemas.microsoft.com/office/drawing/2014/main" id="{0B66099A-030D-C2F3-CFD9-874D770FD873}"/>
              </a:ext>
            </a:extLst>
          </p:cNvPr>
          <p:cNvSpPr/>
          <p:nvPr/>
        </p:nvSpPr>
        <p:spPr>
          <a:xfrm>
            <a:off x="8076212" y="2755630"/>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Vermenigvuldigingsteken 19">
            <a:hlinkClick r:id="rId7" action="ppaction://hlinksldjump"/>
            <a:extLst>
              <a:ext uri="{FF2B5EF4-FFF2-40B4-BE49-F238E27FC236}">
                <a16:creationId xmlns:a16="http://schemas.microsoft.com/office/drawing/2014/main" id="{6A257382-15AB-F787-ECDD-808ECF56E857}"/>
              </a:ext>
            </a:extLst>
          </p:cNvPr>
          <p:cNvSpPr/>
          <p:nvPr/>
        </p:nvSpPr>
        <p:spPr>
          <a:xfrm>
            <a:off x="9691749" y="4032849"/>
            <a:ext cx="756433" cy="668122"/>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itle 1">
            <a:extLst>
              <a:ext uri="{FF2B5EF4-FFF2-40B4-BE49-F238E27FC236}">
                <a16:creationId xmlns:a16="http://schemas.microsoft.com/office/drawing/2014/main" id="{917C41A0-BA9C-0C82-4975-78156317F6E3}"/>
              </a:ext>
            </a:extLst>
          </p:cNvPr>
          <p:cNvSpPr txBox="1">
            <a:spLocks/>
          </p:cNvSpPr>
          <p:nvPr/>
        </p:nvSpPr>
        <p:spPr>
          <a:xfrm>
            <a:off x="640080" y="325369"/>
            <a:ext cx="9912798" cy="12274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400" b="1">
                <a:solidFill>
                  <a:schemeClr val="tx1">
                    <a:lumMod val="85000"/>
                    <a:lumOff val="15000"/>
                  </a:schemeClr>
                </a:solidFill>
              </a:rPr>
              <a:t>Wat gaan we eerst onderzoeken?</a:t>
            </a:r>
            <a:endParaRPr lang="nl-NL" sz="5400" b="1">
              <a:cs typeface="Calibri Light"/>
            </a:endParaRPr>
          </a:p>
        </p:txBody>
      </p:sp>
      <p:sp>
        <p:nvSpPr>
          <p:cNvPr id="5" name="Tekstvak 4">
            <a:extLst>
              <a:ext uri="{FF2B5EF4-FFF2-40B4-BE49-F238E27FC236}">
                <a16:creationId xmlns:a16="http://schemas.microsoft.com/office/drawing/2014/main" id="{495C71EB-79F4-CC7B-4B67-E23DDFBF8BA5}"/>
              </a:ext>
            </a:extLst>
          </p:cNvPr>
          <p:cNvSpPr txBox="1"/>
          <p:nvPr/>
        </p:nvSpPr>
        <p:spPr>
          <a:xfrm>
            <a:off x="6399116" y="3916850"/>
            <a:ext cx="964816" cy="369332"/>
          </a:xfrm>
          <a:prstGeom prst="rect">
            <a:avLst/>
          </a:prstGeom>
          <a:noFill/>
        </p:spPr>
        <p:txBody>
          <a:bodyPr wrap="none" lIns="91440" tIns="45720" rIns="91440" bIns="45720" rtlCol="0" anchor="t">
            <a:spAutoFit/>
          </a:bodyPr>
          <a:lstStyle/>
          <a:p>
            <a:r>
              <a:rPr lang="nl-NL">
                <a:solidFill>
                  <a:schemeClr val="bg1"/>
                </a:solidFill>
              </a:rPr>
              <a:t>De lucht</a:t>
            </a:r>
            <a:endParaRPr lang="nl-NL">
              <a:solidFill>
                <a:schemeClr val="bg1"/>
              </a:solidFill>
              <a:cs typeface="Calibri"/>
            </a:endParaRPr>
          </a:p>
        </p:txBody>
      </p:sp>
      <p:sp>
        <p:nvSpPr>
          <p:cNvPr id="9" name="Tekstvak 8">
            <a:extLst>
              <a:ext uri="{FF2B5EF4-FFF2-40B4-BE49-F238E27FC236}">
                <a16:creationId xmlns:a16="http://schemas.microsoft.com/office/drawing/2014/main" id="{1FE59CD7-B19C-D2F6-E056-85D8899634ED}"/>
              </a:ext>
            </a:extLst>
          </p:cNvPr>
          <p:cNvSpPr txBox="1"/>
          <p:nvPr/>
        </p:nvSpPr>
        <p:spPr>
          <a:xfrm>
            <a:off x="9690815" y="4673245"/>
            <a:ext cx="770147" cy="369332"/>
          </a:xfrm>
          <a:prstGeom prst="rect">
            <a:avLst/>
          </a:prstGeom>
          <a:noFill/>
        </p:spPr>
        <p:txBody>
          <a:bodyPr wrap="none" lIns="91440" tIns="45720" rIns="91440" bIns="45720" rtlCol="0" anchor="t">
            <a:spAutoFit/>
          </a:bodyPr>
          <a:lstStyle/>
          <a:p>
            <a:r>
              <a:rPr lang="nl-NL">
                <a:solidFill>
                  <a:schemeClr val="bg1"/>
                </a:solidFill>
              </a:rPr>
              <a:t>Het ijs</a:t>
            </a:r>
            <a:endParaRPr lang="nl-NL">
              <a:solidFill>
                <a:schemeClr val="bg1"/>
              </a:solidFill>
              <a:cs typeface="Calibri"/>
            </a:endParaRPr>
          </a:p>
        </p:txBody>
      </p:sp>
      <p:sp>
        <p:nvSpPr>
          <p:cNvPr id="10" name="Tekstvak 9">
            <a:extLst>
              <a:ext uri="{FF2B5EF4-FFF2-40B4-BE49-F238E27FC236}">
                <a16:creationId xmlns:a16="http://schemas.microsoft.com/office/drawing/2014/main" id="{E28E47F0-F873-4436-BAEC-BD23ABF2AF08}"/>
              </a:ext>
            </a:extLst>
          </p:cNvPr>
          <p:cNvSpPr txBox="1"/>
          <p:nvPr/>
        </p:nvSpPr>
        <p:spPr>
          <a:xfrm>
            <a:off x="7034158" y="6336592"/>
            <a:ext cx="1031116" cy="369332"/>
          </a:xfrm>
          <a:prstGeom prst="rect">
            <a:avLst/>
          </a:prstGeom>
          <a:noFill/>
        </p:spPr>
        <p:txBody>
          <a:bodyPr wrap="none" lIns="91440" tIns="45720" rIns="91440" bIns="45720" rtlCol="0" anchor="t">
            <a:spAutoFit/>
          </a:bodyPr>
          <a:lstStyle/>
          <a:p>
            <a:r>
              <a:rPr lang="nl-NL">
                <a:solidFill>
                  <a:schemeClr val="bg1"/>
                </a:solidFill>
              </a:rPr>
              <a:t>De aarde</a:t>
            </a:r>
            <a:endParaRPr lang="nl-NL">
              <a:solidFill>
                <a:schemeClr val="bg1"/>
              </a:solidFill>
              <a:cs typeface="Calibri"/>
            </a:endParaRPr>
          </a:p>
        </p:txBody>
      </p:sp>
      <p:sp>
        <p:nvSpPr>
          <p:cNvPr id="16" name="Tekstvak 15">
            <a:extLst>
              <a:ext uri="{FF2B5EF4-FFF2-40B4-BE49-F238E27FC236}">
                <a16:creationId xmlns:a16="http://schemas.microsoft.com/office/drawing/2014/main" id="{89A37E64-8B9C-8A2A-0570-60E9FC07D2FB}"/>
              </a:ext>
            </a:extLst>
          </p:cNvPr>
          <p:cNvSpPr txBox="1"/>
          <p:nvPr/>
        </p:nvSpPr>
        <p:spPr>
          <a:xfrm>
            <a:off x="8076363" y="3418127"/>
            <a:ext cx="1100173" cy="369332"/>
          </a:xfrm>
          <a:prstGeom prst="rect">
            <a:avLst/>
          </a:prstGeom>
          <a:noFill/>
        </p:spPr>
        <p:txBody>
          <a:bodyPr wrap="none" rtlCol="0">
            <a:spAutoFit/>
          </a:bodyPr>
          <a:lstStyle/>
          <a:p>
            <a:r>
              <a:rPr lang="nl-NL">
                <a:solidFill>
                  <a:schemeClr val="bg1"/>
                </a:solidFill>
              </a:rPr>
              <a:t>De dieren</a:t>
            </a:r>
          </a:p>
        </p:txBody>
      </p:sp>
    </p:spTree>
    <p:extLst>
      <p:ext uri="{BB962C8B-B14F-4D97-AF65-F5344CB8AC3E}">
        <p14:creationId xmlns:p14="http://schemas.microsoft.com/office/powerpoint/2010/main" val="4092682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De </a:t>
            </a:r>
            <a:r>
              <a:rPr lang="en-US" sz="5400" b="1" err="1">
                <a:cs typeface="Calibri Light"/>
              </a:rPr>
              <a:t>aarde</a:t>
            </a:r>
            <a:endParaRPr lang="en-US" sz="5400" b="1">
              <a:cs typeface="Calibri Light"/>
            </a:endParaRP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b="1" err="1">
                <a:cs typeface="Calibri"/>
              </a:rPr>
              <a:t>Geologie</a:t>
            </a:r>
            <a:r>
              <a:rPr lang="en-US">
                <a:cs typeface="Calibri"/>
              </a:rPr>
              <a:t> is de </a:t>
            </a:r>
            <a:r>
              <a:rPr lang="en-US" err="1">
                <a:cs typeface="Calibri"/>
              </a:rPr>
              <a:t>studie</a:t>
            </a:r>
            <a:r>
              <a:rPr lang="en-US">
                <a:cs typeface="Calibri"/>
              </a:rPr>
              <a:t> van </a:t>
            </a:r>
            <a:r>
              <a:rPr lang="en-US" err="1">
                <a:cs typeface="Calibri"/>
              </a:rPr>
              <a:t>rotsen</a:t>
            </a:r>
            <a:r>
              <a:rPr lang="en-US">
                <a:cs typeface="Calibri"/>
              </a:rPr>
              <a:t>/</a:t>
            </a:r>
            <a:r>
              <a:rPr lang="en-US" err="1">
                <a:cs typeface="Calibri"/>
              </a:rPr>
              <a:t>aarde</a:t>
            </a:r>
            <a:r>
              <a:rPr lang="en-US">
                <a:cs typeface="Calibri"/>
              </a:rPr>
              <a:t>. </a:t>
            </a:r>
            <a:r>
              <a:rPr lang="en-US" err="1">
                <a:cs typeface="Calibri"/>
              </a:rPr>
              <a:t>Wetenschappers</a:t>
            </a:r>
            <a:r>
              <a:rPr lang="en-US">
                <a:cs typeface="Calibri"/>
              </a:rPr>
              <a:t> </a:t>
            </a:r>
            <a:r>
              <a:rPr lang="en-US" err="1">
                <a:cs typeface="Calibri"/>
              </a:rPr>
              <a:t>gaan</a:t>
            </a:r>
            <a:r>
              <a:rPr lang="en-US">
                <a:cs typeface="Calibri"/>
              </a:rPr>
              <a:t> </a:t>
            </a:r>
            <a:r>
              <a:rPr lang="en-US" err="1">
                <a:cs typeface="Calibri"/>
              </a:rPr>
              <a:t>hier</a:t>
            </a:r>
            <a:r>
              <a:rPr lang="en-US">
                <a:cs typeface="Calibri"/>
              </a:rPr>
              <a:t> </a:t>
            </a:r>
            <a:r>
              <a:rPr lang="en-US" err="1">
                <a:cs typeface="Calibri"/>
              </a:rPr>
              <a:t>opzoek</a:t>
            </a:r>
            <a:r>
              <a:rPr lang="en-US">
                <a:cs typeface="Calibri"/>
              </a:rPr>
              <a:t> </a:t>
            </a:r>
            <a:r>
              <a:rPr lang="en-US" err="1">
                <a:cs typeface="Calibri"/>
              </a:rPr>
              <a:t>naar</a:t>
            </a:r>
            <a:r>
              <a:rPr lang="en-US">
                <a:cs typeface="Calibri"/>
              </a:rPr>
              <a:t> </a:t>
            </a:r>
            <a:r>
              <a:rPr lang="en-US" err="1">
                <a:cs typeface="Calibri"/>
              </a:rPr>
              <a:t>stenen</a:t>
            </a:r>
            <a:r>
              <a:rPr lang="en-US">
                <a:cs typeface="Calibri"/>
              </a:rPr>
              <a:t> die </a:t>
            </a:r>
            <a:r>
              <a:rPr lang="en-US" err="1">
                <a:cs typeface="Calibri"/>
              </a:rPr>
              <a:t>uit</a:t>
            </a:r>
            <a:r>
              <a:rPr lang="en-US">
                <a:cs typeface="Calibri"/>
              </a:rPr>
              <a:t> de </a:t>
            </a:r>
            <a:r>
              <a:rPr lang="en-US" err="1">
                <a:cs typeface="Calibri"/>
              </a:rPr>
              <a:t>ruimte</a:t>
            </a:r>
            <a:r>
              <a:rPr lang="en-US">
                <a:cs typeface="Calibri"/>
              </a:rPr>
              <a:t> </a:t>
            </a:r>
            <a:r>
              <a:rPr lang="en-US" err="1">
                <a:cs typeface="Calibri"/>
              </a:rPr>
              <a:t>komen</a:t>
            </a:r>
            <a:r>
              <a:rPr lang="en-US">
                <a:cs typeface="Calibri"/>
              </a:rPr>
              <a:t> </a:t>
            </a:r>
            <a:r>
              <a:rPr lang="en-US" err="1">
                <a:cs typeface="Calibri"/>
              </a:rPr>
              <a:t>vallen</a:t>
            </a:r>
            <a:r>
              <a:rPr lang="en-US">
                <a:cs typeface="Calibri"/>
              </a:rPr>
              <a:t> (</a:t>
            </a:r>
            <a:r>
              <a:rPr lang="en-US" b="1" err="1">
                <a:cs typeface="Calibri"/>
              </a:rPr>
              <a:t>meteorieten</a:t>
            </a:r>
            <a:r>
              <a:rPr lang="en-US">
                <a:cs typeface="Calibri"/>
              </a:rPr>
              <a:t>). </a:t>
            </a:r>
          </a:p>
        </p:txBody>
      </p:sp>
      <p:pic>
        <p:nvPicPr>
          <p:cNvPr id="7" name="Picture 2" descr="Geen beschrijving beschikbaar.">
            <a:hlinkClick r:id="rId3" action="ppaction://hlinksldjump"/>
            <a:extLst>
              <a:ext uri="{FF2B5EF4-FFF2-40B4-BE49-F238E27FC236}">
                <a16:creationId xmlns:a16="http://schemas.microsoft.com/office/drawing/2014/main" id="{533219C1-9033-ED6F-3D36-35B7B43721A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16965" y="588055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1BC09464-2224-1ED0-E230-5C50D5E8E133}"/>
              </a:ext>
            </a:extLst>
          </p:cNvPr>
          <p:cNvSpPr>
            <a:spLocks noGrp="1"/>
          </p:cNvSpPr>
          <p:nvPr>
            <p:ph type="sldNum" sz="quarter" idx="12"/>
          </p:nvPr>
        </p:nvSpPr>
        <p:spPr/>
        <p:txBody>
          <a:bodyPr/>
          <a:lstStyle/>
          <a:p>
            <a:fld id="{330EA680-D336-4FF7-8B7A-9848BB0A1C32}" type="slidenum">
              <a:rPr lang="en-US" smtClean="0"/>
              <a:t>66</a:t>
            </a:fld>
            <a:endParaRPr lang="en-US"/>
          </a:p>
        </p:txBody>
      </p:sp>
      <p:pic>
        <p:nvPicPr>
          <p:cNvPr id="4098" name="Picture 2" descr="a meteorite hitting an ice landscape, happy">
            <a:extLst>
              <a:ext uri="{FF2B5EF4-FFF2-40B4-BE49-F238E27FC236}">
                <a16:creationId xmlns:a16="http://schemas.microsoft.com/office/drawing/2014/main" id="{3FF6F26A-2E98-A3C3-31B9-61151D381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1969" y="0"/>
            <a:ext cx="685800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262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De </a:t>
            </a:r>
            <a:r>
              <a:rPr lang="en-US" sz="5400" b="1" err="1">
                <a:cs typeface="Calibri Light"/>
              </a:rPr>
              <a:t>aarde</a:t>
            </a:r>
            <a:endParaRPr lang="en-US" sz="5400" b="1">
              <a:cs typeface="Calibri Light"/>
            </a:endParaRP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194310" y="2759062"/>
            <a:ext cx="5212080" cy="3320668"/>
          </a:xfrm>
        </p:spPr>
        <p:txBody>
          <a:bodyPr vert="horz" lIns="91440" tIns="45720" rIns="91440" bIns="45720" rtlCol="0" anchor="t">
            <a:normAutofit/>
          </a:bodyPr>
          <a:lstStyle/>
          <a:p>
            <a:pPr marL="0" indent="0">
              <a:buNone/>
            </a:pPr>
            <a:r>
              <a:rPr lang="en-US">
                <a:cs typeface="Calibri"/>
              </a:rPr>
              <a:t>Soms </a:t>
            </a:r>
            <a:r>
              <a:rPr lang="en-US" err="1">
                <a:cs typeface="Calibri"/>
              </a:rPr>
              <a:t>kan</a:t>
            </a:r>
            <a:r>
              <a:rPr lang="en-US">
                <a:cs typeface="Calibri"/>
              </a:rPr>
              <a:t> de </a:t>
            </a:r>
            <a:r>
              <a:rPr lang="en-US" err="1">
                <a:cs typeface="Calibri"/>
              </a:rPr>
              <a:t>aarde</a:t>
            </a:r>
            <a:r>
              <a:rPr lang="en-US">
                <a:cs typeface="Calibri"/>
              </a:rPr>
              <a:t> </a:t>
            </a:r>
            <a:r>
              <a:rPr lang="en-US" err="1">
                <a:cs typeface="Calibri"/>
              </a:rPr>
              <a:t>ook</a:t>
            </a:r>
            <a:r>
              <a:rPr lang="en-US">
                <a:cs typeface="Calibri"/>
              </a:rPr>
              <a:t> </a:t>
            </a:r>
            <a:r>
              <a:rPr lang="en-US" err="1">
                <a:cs typeface="Calibri"/>
              </a:rPr>
              <a:t>trillen</a:t>
            </a:r>
            <a:r>
              <a:rPr lang="en-US">
                <a:cs typeface="Calibri"/>
              </a:rPr>
              <a:t> wat </a:t>
            </a:r>
            <a:r>
              <a:rPr lang="en-US" err="1">
                <a:cs typeface="Calibri"/>
              </a:rPr>
              <a:t>zorgt</a:t>
            </a:r>
            <a:r>
              <a:rPr lang="en-US">
                <a:cs typeface="Calibri"/>
              </a:rPr>
              <a:t> </a:t>
            </a:r>
            <a:r>
              <a:rPr lang="en-US" err="1">
                <a:cs typeface="Calibri"/>
              </a:rPr>
              <a:t>voor</a:t>
            </a:r>
            <a:r>
              <a:rPr lang="en-US">
                <a:cs typeface="Calibri"/>
              </a:rPr>
              <a:t> </a:t>
            </a:r>
            <a:r>
              <a:rPr lang="en-US" err="1">
                <a:cs typeface="Calibri"/>
              </a:rPr>
              <a:t>een</a:t>
            </a:r>
            <a:r>
              <a:rPr lang="en-US">
                <a:cs typeface="Calibri"/>
              </a:rPr>
              <a:t> </a:t>
            </a:r>
            <a:r>
              <a:rPr lang="en-US" b="1" err="1">
                <a:cs typeface="Calibri"/>
              </a:rPr>
              <a:t>aardbeving</a:t>
            </a:r>
            <a:r>
              <a:rPr lang="en-US">
                <a:cs typeface="Calibri"/>
              </a:rPr>
              <a:t>. Met </a:t>
            </a:r>
            <a:r>
              <a:rPr lang="en-US" err="1">
                <a:cs typeface="Calibri"/>
              </a:rPr>
              <a:t>een</a:t>
            </a:r>
            <a:r>
              <a:rPr lang="en-US">
                <a:cs typeface="Calibri"/>
              </a:rPr>
              <a:t> </a:t>
            </a:r>
            <a:r>
              <a:rPr lang="en-US" err="1">
                <a:cs typeface="Calibri"/>
              </a:rPr>
              <a:t>apparaatje</a:t>
            </a:r>
            <a:r>
              <a:rPr lang="en-US">
                <a:cs typeface="Calibri"/>
              </a:rPr>
              <a:t> </a:t>
            </a:r>
            <a:r>
              <a:rPr lang="en-US" err="1">
                <a:cs typeface="Calibri"/>
              </a:rPr>
              <a:t>kunnen</a:t>
            </a:r>
            <a:r>
              <a:rPr lang="en-US">
                <a:cs typeface="Calibri"/>
              </a:rPr>
              <a:t> </a:t>
            </a:r>
            <a:r>
              <a:rPr lang="en-US" err="1">
                <a:cs typeface="Calibri"/>
              </a:rPr>
              <a:t>wetenschappers</a:t>
            </a:r>
            <a:r>
              <a:rPr lang="en-US">
                <a:cs typeface="Calibri"/>
              </a:rPr>
              <a:t> </a:t>
            </a:r>
            <a:r>
              <a:rPr lang="en-US" err="1">
                <a:cs typeface="Calibri"/>
              </a:rPr>
              <a:t>meten</a:t>
            </a:r>
            <a:r>
              <a:rPr lang="en-US">
                <a:cs typeface="Calibri"/>
              </a:rPr>
              <a:t> </a:t>
            </a:r>
            <a:r>
              <a:rPr lang="en-US" err="1">
                <a:cs typeface="Calibri"/>
              </a:rPr>
              <a:t>hoeveel</a:t>
            </a:r>
            <a:r>
              <a:rPr lang="en-US">
                <a:cs typeface="Calibri"/>
              </a:rPr>
              <a:t> de </a:t>
            </a:r>
            <a:r>
              <a:rPr lang="en-US" err="1">
                <a:cs typeface="Calibri"/>
              </a:rPr>
              <a:t>aarde</a:t>
            </a:r>
            <a:r>
              <a:rPr lang="en-US">
                <a:cs typeface="Calibri"/>
              </a:rPr>
              <a:t> </a:t>
            </a:r>
            <a:r>
              <a:rPr lang="en-US" err="1">
                <a:cs typeface="Calibri"/>
              </a:rPr>
              <a:t>beweegt</a:t>
            </a:r>
            <a:r>
              <a:rPr lang="en-US">
                <a:cs typeface="Calibri"/>
              </a:rPr>
              <a:t>/</a:t>
            </a:r>
            <a:r>
              <a:rPr lang="en-US" err="1">
                <a:cs typeface="Calibri"/>
              </a:rPr>
              <a:t>trilt</a:t>
            </a:r>
            <a:r>
              <a:rPr lang="en-US">
                <a:cs typeface="Calibri"/>
              </a:rPr>
              <a:t>. </a:t>
            </a:r>
          </a:p>
        </p:txBody>
      </p:sp>
      <p:pic>
        <p:nvPicPr>
          <p:cNvPr id="4" name="Picture 4" descr="A picture containing diagram&#10;&#10;Description automatically generated">
            <a:extLst>
              <a:ext uri="{FF2B5EF4-FFF2-40B4-BE49-F238E27FC236}">
                <a16:creationId xmlns:a16="http://schemas.microsoft.com/office/drawing/2014/main" id="{B64A13CB-9B83-4D56-29FA-5686CF6316AE}"/>
              </a:ext>
            </a:extLst>
          </p:cNvPr>
          <p:cNvPicPr>
            <a:picLocks noChangeAspect="1"/>
          </p:cNvPicPr>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2" descr="Geen beschrijving beschikbaar.">
            <a:hlinkClick r:id="rId4" action="ppaction://hlinksldjump"/>
            <a:extLst>
              <a:ext uri="{FF2B5EF4-FFF2-40B4-BE49-F238E27FC236}">
                <a16:creationId xmlns:a16="http://schemas.microsoft.com/office/drawing/2014/main" id="{533219C1-9033-ED6F-3D36-35B7B43721A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636665" y="4813727"/>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1BC09464-2224-1ED0-E230-5C50D5E8E133}"/>
              </a:ext>
            </a:extLst>
          </p:cNvPr>
          <p:cNvSpPr>
            <a:spLocks noGrp="1"/>
          </p:cNvSpPr>
          <p:nvPr>
            <p:ph type="sldNum" sz="quarter" idx="12"/>
          </p:nvPr>
        </p:nvSpPr>
        <p:spPr/>
        <p:txBody>
          <a:bodyPr/>
          <a:lstStyle/>
          <a:p>
            <a:fld id="{330EA680-D336-4FF7-8B7A-9848BB0A1C32}" type="slidenum">
              <a:rPr lang="en-US" smtClean="0"/>
              <a:t>67</a:t>
            </a:fld>
            <a:endParaRPr lang="en-US"/>
          </a:p>
        </p:txBody>
      </p:sp>
      <p:sp>
        <p:nvSpPr>
          <p:cNvPr id="8" name="Rectangle: Rounded Corners 6">
            <a:extLst>
              <a:ext uri="{FF2B5EF4-FFF2-40B4-BE49-F238E27FC236}">
                <a16:creationId xmlns:a16="http://schemas.microsoft.com/office/drawing/2014/main" id="{66788C85-A2D4-BFFE-8310-C4E7B9825C16}"/>
              </a:ext>
            </a:extLst>
          </p:cNvPr>
          <p:cNvSpPr/>
          <p:nvPr/>
        </p:nvSpPr>
        <p:spPr>
          <a:xfrm>
            <a:off x="1989229" y="5159789"/>
            <a:ext cx="278427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Verder</a:t>
            </a:r>
            <a:r>
              <a:rPr lang="en-US" sz="2400" b="1">
                <a:cs typeface="Calibri"/>
              </a:rPr>
              <a:t> </a:t>
            </a:r>
            <a:r>
              <a:rPr lang="en-US" sz="2400" b="1" err="1">
                <a:cs typeface="Calibri"/>
              </a:rPr>
              <a:t>onderzoeken</a:t>
            </a:r>
            <a:endParaRPr lang="en-US" sz="2400" b="1">
              <a:cs typeface="Calibri"/>
            </a:endParaRPr>
          </a:p>
          <a:p>
            <a:r>
              <a:rPr lang="en-US">
                <a:cs typeface="Calibri"/>
              </a:rPr>
              <a:t> </a:t>
            </a:r>
          </a:p>
        </p:txBody>
      </p:sp>
      <p:pic>
        <p:nvPicPr>
          <p:cNvPr id="9" name="Picture 2" descr="Geen beschrijving beschikbaar.">
            <a:hlinkClick r:id="rId7" action="ppaction://hlinksldjump"/>
            <a:extLst>
              <a:ext uri="{FF2B5EF4-FFF2-40B4-BE49-F238E27FC236}">
                <a16:creationId xmlns:a16="http://schemas.microsoft.com/office/drawing/2014/main" id="{DE517CC2-28F6-F2E9-7582-D36A6FF8465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636665" y="569502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6">
            <a:extLst>
              <a:ext uri="{FF2B5EF4-FFF2-40B4-BE49-F238E27FC236}">
                <a16:creationId xmlns:a16="http://schemas.microsoft.com/office/drawing/2014/main" id="{73CB107A-0984-FF4B-32BB-E743A7088CF5}"/>
              </a:ext>
            </a:extLst>
          </p:cNvPr>
          <p:cNvSpPr/>
          <p:nvPr/>
        </p:nvSpPr>
        <p:spPr>
          <a:xfrm>
            <a:off x="1984160" y="6008034"/>
            <a:ext cx="329433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Klaar met </a:t>
            </a:r>
            <a:r>
              <a:rPr lang="en-US" sz="2400" b="1" err="1">
                <a:cs typeface="Calibri"/>
              </a:rPr>
              <a:t>onderzoeken</a:t>
            </a:r>
            <a:endParaRPr lang="en-US" sz="2400" b="1">
              <a:cs typeface="Calibri"/>
            </a:endParaRPr>
          </a:p>
          <a:p>
            <a:r>
              <a:rPr lang="en-US">
                <a:cs typeface="Calibri"/>
              </a:rPr>
              <a:t> </a:t>
            </a:r>
          </a:p>
        </p:txBody>
      </p:sp>
    </p:spTree>
    <p:extLst>
      <p:ext uri="{BB962C8B-B14F-4D97-AF65-F5344CB8AC3E}">
        <p14:creationId xmlns:p14="http://schemas.microsoft.com/office/powerpoint/2010/main" val="2421062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De lucht</a:t>
            </a:r>
            <a:endParaRPr lang="en-US" sz="5400"/>
          </a:p>
        </p:txBody>
      </p:sp>
      <p:sp>
        <p:nvSpPr>
          <p:cNvPr id="2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a:cs typeface="Calibri"/>
              </a:rPr>
              <a:t>De </a:t>
            </a:r>
            <a:r>
              <a:rPr lang="nl-NL" b="1">
                <a:cs typeface="Calibri"/>
              </a:rPr>
              <a:t>atmosfeer</a:t>
            </a:r>
            <a:r>
              <a:rPr lang="nl-NL">
                <a:cs typeface="Calibri"/>
              </a:rPr>
              <a:t> is het laagje lucht dat rondom de aarde zit. Dit laagje lucht zorgt ervoor dat we niet gaan oververhitten door de zon, want het houdt de warme zonnestralen tegen en laat het licht door. </a:t>
            </a:r>
            <a:endParaRPr lang="en-US">
              <a:cs typeface="Calibri"/>
            </a:endParaRPr>
          </a:p>
          <a:p>
            <a:pPr marL="0" indent="0">
              <a:buNone/>
            </a:pPr>
            <a:endParaRPr lang="en-US">
              <a:cs typeface="Calibri"/>
            </a:endParaRPr>
          </a:p>
          <a:p>
            <a:pPr marL="0" indent="0">
              <a:buNone/>
            </a:pPr>
            <a:endParaRPr lang="en-US">
              <a:cs typeface="Calibri"/>
            </a:endParaRPr>
          </a:p>
        </p:txBody>
      </p:sp>
      <p:pic>
        <p:nvPicPr>
          <p:cNvPr id="11" name="Picture 12" descr="A picture containing water, nature&#10;&#10;Description automatically generated">
            <a:extLst>
              <a:ext uri="{FF2B5EF4-FFF2-40B4-BE49-F238E27FC236}">
                <a16:creationId xmlns:a16="http://schemas.microsoft.com/office/drawing/2014/main" id="{F920E511-58FE-EB0D-320B-58F108DAC44D}"/>
              </a:ext>
            </a:extLst>
          </p:cNvPr>
          <p:cNvPicPr>
            <a:picLocks noChangeAspect="1"/>
          </p:cNvPicPr>
          <p:nvPr/>
        </p:nvPicPr>
        <p:blipFill rotWithShape="1">
          <a:blip r:embed="rId4"/>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86138213-E2E4-737A-4F71-8CC40476B328}"/>
              </a:ext>
            </a:extLst>
          </p:cNvPr>
          <p:cNvSpPr>
            <a:spLocks noGrp="1"/>
          </p:cNvSpPr>
          <p:nvPr>
            <p:ph type="sldNum" sz="quarter" idx="12"/>
          </p:nvPr>
        </p:nvSpPr>
        <p:spPr>
          <a:xfrm>
            <a:off x="10439400" y="6356350"/>
            <a:ext cx="914400" cy="365125"/>
          </a:xfrm>
        </p:spPr>
        <p:txBody>
          <a:bodyPr>
            <a:normAutofit/>
          </a:bodyPr>
          <a:lstStyle/>
          <a:p>
            <a:pPr>
              <a:spcAft>
                <a:spcPts val="600"/>
              </a:spcAft>
            </a:pPr>
            <a:fld id="{330EA680-D336-4FF7-8B7A-9848BB0A1C32}" type="slidenum">
              <a:rPr lang="en-US">
                <a:solidFill>
                  <a:srgbClr val="FFFFFF"/>
                </a:solidFill>
              </a:rPr>
              <a:pPr>
                <a:spcAft>
                  <a:spcPts val="600"/>
                </a:spcAft>
              </a:pPr>
              <a:t>68</a:t>
            </a:fld>
            <a:endParaRPr lang="en-US">
              <a:solidFill>
                <a:srgbClr val="FFFFFF"/>
              </a:solidFill>
            </a:endParaRPr>
          </a:p>
        </p:txBody>
      </p:sp>
      <p:pic>
        <p:nvPicPr>
          <p:cNvPr id="13" name="Picture 14" descr="A picture containing text, monitor, television, screen&#10;&#10;Description automatically generated">
            <a:hlinkClick r:id="rId5" action="ppaction://hlinksldjump"/>
            <a:extLst>
              <a:ext uri="{FF2B5EF4-FFF2-40B4-BE49-F238E27FC236}">
                <a16:creationId xmlns:a16="http://schemas.microsoft.com/office/drawing/2014/main" id="{F1BCFFAC-861E-EE69-4FDF-F67E021F547C}"/>
              </a:ext>
            </a:extLst>
          </p:cNvPr>
          <p:cNvPicPr>
            <a:picLocks noChangeAspect="1"/>
          </p:cNvPicPr>
          <p:nvPr/>
        </p:nvPicPr>
        <p:blipFill>
          <a:blip r:embed="rId6"/>
          <a:stretch>
            <a:fillRect/>
          </a:stretch>
        </p:blipFill>
        <p:spPr>
          <a:xfrm>
            <a:off x="-15006" y="5905987"/>
            <a:ext cx="1323975" cy="1000125"/>
          </a:xfrm>
          <a:prstGeom prst="rect">
            <a:avLst/>
          </a:prstGeom>
        </p:spPr>
      </p:pic>
    </p:spTree>
    <p:extLst>
      <p:ext uri="{BB962C8B-B14F-4D97-AF65-F5344CB8AC3E}">
        <p14:creationId xmlns:p14="http://schemas.microsoft.com/office/powerpoint/2010/main" val="1883083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De lucht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424081" y="2747632"/>
            <a:ext cx="4800600" cy="3320668"/>
          </a:xfrm>
        </p:spPr>
        <p:txBody>
          <a:bodyPr vert="horz" lIns="91440" tIns="45720" rIns="91440" bIns="45720" rtlCol="0" anchor="t">
            <a:noAutofit/>
          </a:bodyPr>
          <a:lstStyle/>
          <a:p>
            <a:pPr marL="0" indent="0">
              <a:buNone/>
            </a:pPr>
            <a:r>
              <a:rPr lang="nl-NL">
                <a:cs typeface="Calibri"/>
              </a:rPr>
              <a:t>Wetenschappers op Antarctica laten elke dag </a:t>
            </a:r>
            <a:r>
              <a:rPr lang="nl-NL" b="1">
                <a:cs typeface="Calibri"/>
              </a:rPr>
              <a:t>weerballonnen</a:t>
            </a:r>
            <a:r>
              <a:rPr lang="nl-NL">
                <a:cs typeface="Calibri"/>
              </a:rPr>
              <a:t> in de lucht. Op deze manier meten ze hoe warm de lucht is, hoeveel waterdruppeltjes er in de lucht zweven, of hoe hard de wind waait en in welke richting ze waait. </a:t>
            </a:r>
            <a:endParaRPr lang="nl-NL"/>
          </a:p>
          <a:p>
            <a:pPr marL="0" indent="0">
              <a:buNone/>
            </a:pPr>
            <a:endParaRPr lang="nl-NL">
              <a:cs typeface="Calibri"/>
            </a:endParaRPr>
          </a:p>
          <a:p>
            <a:pPr marL="0" indent="0">
              <a:buNone/>
            </a:pPr>
            <a:endParaRPr lang="nl-NL">
              <a:cs typeface="Calibri"/>
            </a:endParaRPr>
          </a:p>
          <a:p>
            <a:pPr marL="0" indent="0">
              <a:buNone/>
            </a:pPr>
            <a:endParaRPr lang="en-US">
              <a:cs typeface="Calibri"/>
            </a:endParaRPr>
          </a:p>
          <a:p>
            <a:pPr marL="0" indent="0">
              <a:buNone/>
            </a:pPr>
            <a:endParaRPr lang="en-US">
              <a:cs typeface="Calibri"/>
            </a:endParaRPr>
          </a:p>
        </p:txBody>
      </p:sp>
      <p:pic>
        <p:nvPicPr>
          <p:cNvPr id="7" name="Picture 2" descr="a weather balloon on Antarctica">
            <a:extLst>
              <a:ext uri="{FF2B5EF4-FFF2-40B4-BE49-F238E27FC236}">
                <a16:creationId xmlns:a16="http://schemas.microsoft.com/office/drawing/2014/main" id="{09216285-5A4E-1096-B13B-54D1A514F0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6138213-E2E4-737A-4F71-8CC40476B328}"/>
              </a:ext>
            </a:extLst>
          </p:cNvPr>
          <p:cNvSpPr>
            <a:spLocks noGrp="1"/>
          </p:cNvSpPr>
          <p:nvPr>
            <p:ph type="sldNum" sz="quarter" idx="12"/>
          </p:nvPr>
        </p:nvSpPr>
        <p:spPr>
          <a:xfrm>
            <a:off x="10439400" y="6356350"/>
            <a:ext cx="914400" cy="365125"/>
          </a:xfrm>
        </p:spPr>
        <p:txBody>
          <a:bodyPr>
            <a:normAutofit/>
          </a:bodyPr>
          <a:lstStyle/>
          <a:p>
            <a:pPr>
              <a:spcAft>
                <a:spcPts val="600"/>
              </a:spcAft>
            </a:pPr>
            <a:fld id="{330EA680-D336-4FF7-8B7A-9848BB0A1C32}" type="slidenum">
              <a:rPr lang="en-US">
                <a:solidFill>
                  <a:srgbClr val="FFFFFF"/>
                </a:solidFill>
              </a:rPr>
              <a:pPr>
                <a:spcAft>
                  <a:spcPts val="600"/>
                </a:spcAft>
              </a:pPr>
              <a:t>69</a:t>
            </a:fld>
            <a:endParaRPr lang="en-US">
              <a:solidFill>
                <a:srgbClr val="FFFFFF"/>
              </a:solidFill>
            </a:endParaRPr>
          </a:p>
        </p:txBody>
      </p:sp>
      <p:pic>
        <p:nvPicPr>
          <p:cNvPr id="11" name="Picture 10" descr="A picture containing text, monitor, television, screen&#10;&#10;Description automatically generated">
            <a:hlinkClick r:id="rId5" action="ppaction://hlinksldjump"/>
            <a:extLst>
              <a:ext uri="{FF2B5EF4-FFF2-40B4-BE49-F238E27FC236}">
                <a16:creationId xmlns:a16="http://schemas.microsoft.com/office/drawing/2014/main" id="{5AB9D2E2-3A67-A0CC-CF16-03C38F8AF7FE}"/>
              </a:ext>
            </a:extLst>
          </p:cNvPr>
          <p:cNvPicPr>
            <a:picLocks noChangeAspect="1"/>
          </p:cNvPicPr>
          <p:nvPr/>
        </p:nvPicPr>
        <p:blipFill>
          <a:blip r:embed="rId6"/>
          <a:stretch>
            <a:fillRect/>
          </a:stretch>
        </p:blipFill>
        <p:spPr>
          <a:xfrm>
            <a:off x="-629" y="5904494"/>
            <a:ext cx="1323975" cy="981075"/>
          </a:xfrm>
          <a:prstGeom prst="rect">
            <a:avLst/>
          </a:prstGeom>
        </p:spPr>
      </p:pic>
    </p:spTree>
    <p:extLst>
      <p:ext uri="{BB962C8B-B14F-4D97-AF65-F5344CB8AC3E}">
        <p14:creationId xmlns:p14="http://schemas.microsoft.com/office/powerpoint/2010/main" val="894361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09871"/>
            <a:ext cx="4368602" cy="1956841"/>
          </a:xfrm>
        </p:spPr>
        <p:txBody>
          <a:bodyPr anchor="b">
            <a:normAutofit/>
          </a:bodyPr>
          <a:lstStyle/>
          <a:p>
            <a:r>
              <a:rPr lang="en-US" sz="5400" b="1" kern="1200" err="1">
                <a:solidFill>
                  <a:schemeClr val="tx1">
                    <a:lumMod val="85000"/>
                    <a:lumOff val="15000"/>
                  </a:schemeClr>
                </a:solidFill>
                <a:latin typeface="+mj-lt"/>
                <a:ea typeface="+mj-ea"/>
                <a:cs typeface="+mj-cs"/>
              </a:rPr>
              <a:t>Oeps</a:t>
            </a:r>
            <a:r>
              <a:rPr lang="en-US" sz="5400" b="1" kern="1200">
                <a:solidFill>
                  <a:schemeClr val="tx1">
                    <a:lumMod val="85000"/>
                    <a:lumOff val="15000"/>
                  </a:schemeClr>
                </a:solidFill>
                <a:latin typeface="+mj-lt"/>
                <a:ea typeface="+mj-ea"/>
                <a:cs typeface="+mj-cs"/>
              </a:rPr>
              <a:t>…</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930955"/>
            <a:ext cx="3826686" cy="3320668"/>
          </a:xfrm>
        </p:spPr>
        <p:txBody>
          <a:bodyPr vert="horz" lIns="91440" tIns="45720" rIns="91440" bIns="45720" rtlCol="0" anchor="t">
            <a:normAutofit/>
          </a:bodyPr>
          <a:lstStyle/>
          <a:p>
            <a:pPr marL="0" indent="0">
              <a:buNone/>
            </a:pPr>
            <a:r>
              <a:rPr lang="nl-NL">
                <a:solidFill>
                  <a:schemeClr val="tx1">
                    <a:lumMod val="85000"/>
                    <a:lumOff val="15000"/>
                  </a:schemeClr>
                </a:solidFill>
                <a:cs typeface="Calibri"/>
              </a:rPr>
              <a:t>Hier ligt de </a:t>
            </a:r>
            <a:r>
              <a:rPr lang="nl-NL" b="1">
                <a:solidFill>
                  <a:schemeClr val="tx1">
                    <a:lumMod val="85000"/>
                    <a:lumOff val="15000"/>
                  </a:schemeClr>
                </a:solidFill>
                <a:cs typeface="Calibri"/>
              </a:rPr>
              <a:t>Noordpool</a:t>
            </a:r>
            <a:r>
              <a:rPr lang="nl-NL">
                <a:solidFill>
                  <a:schemeClr val="tx1">
                    <a:lumMod val="85000"/>
                    <a:lumOff val="15000"/>
                  </a:schemeClr>
                </a:solidFill>
                <a:cs typeface="Calibri"/>
              </a:rPr>
              <a:t>. Dit gebied lijkt heel erg op Antarctica, maar het belangrijkste verschil is dat er geen land is onder de Noordpool. Al het ijs is dus bevroren water.</a:t>
            </a:r>
            <a:endParaRPr lang="nl-BE">
              <a:solidFill>
                <a:schemeClr val="tx1">
                  <a:lumMod val="85000"/>
                  <a:lumOff val="15000"/>
                </a:schemeClr>
              </a:solidFill>
              <a:cs typeface="Calibri"/>
            </a:endParaRPr>
          </a:p>
        </p:txBody>
      </p:sp>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2" descr="Geen beschrijving beschikbaar.">
            <a:hlinkClick r:id="rId3" action="ppaction://hlinksldjump"/>
            <a:extLst>
              <a:ext uri="{FF2B5EF4-FFF2-40B4-BE49-F238E27FC236}">
                <a16:creationId xmlns:a16="http://schemas.microsoft.com/office/drawing/2014/main" id="{47A378B1-15DA-5C6A-0051-E6F055FF697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5011" y="591879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317B7CE5-F868-2630-557C-14FFD307BEE4}"/>
              </a:ext>
            </a:extLst>
          </p:cNvPr>
          <p:cNvSpPr/>
          <p:nvPr/>
        </p:nvSpPr>
        <p:spPr>
          <a:xfrm>
            <a:off x="1330530" y="6193567"/>
            <a:ext cx="3826686"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a:t>
            </a:r>
            <a:r>
              <a:rPr lang="en-US" sz="2400" b="1" err="1">
                <a:cs typeface="Calibri"/>
              </a:rPr>
              <a:t>nog</a:t>
            </a:r>
            <a:r>
              <a:rPr lang="en-US" sz="2400" b="1">
                <a:cs typeface="Calibri"/>
              </a:rPr>
              <a:t> </a:t>
            </a:r>
            <a:r>
              <a:rPr lang="en-US" sz="2400" b="1" err="1">
                <a:cs typeface="Calibri"/>
              </a:rPr>
              <a:t>eens</a:t>
            </a:r>
            <a:r>
              <a:rPr lang="en-US" sz="2400" b="1">
                <a:cs typeface="Calibri"/>
              </a:rPr>
              <a:t> </a:t>
            </a:r>
            <a:r>
              <a:rPr lang="en-US" sz="2400" b="1" err="1">
                <a:cs typeface="Calibri"/>
              </a:rPr>
              <a:t>proberen</a:t>
            </a:r>
            <a:endParaRPr lang="en-US" sz="2400" b="1">
              <a:cs typeface="Calibri"/>
            </a:endParaRPr>
          </a:p>
          <a:p>
            <a:endParaRPr lang="en-US">
              <a:cs typeface="Calibri"/>
            </a:endParaRPr>
          </a:p>
        </p:txBody>
      </p:sp>
      <p:pic>
        <p:nvPicPr>
          <p:cNvPr id="2052" name="Picture 4" descr="undefined">
            <a:extLst>
              <a:ext uri="{FF2B5EF4-FFF2-40B4-BE49-F238E27FC236}">
                <a16:creationId xmlns:a16="http://schemas.microsoft.com/office/drawing/2014/main" id="{10FA9A16-4FD0-5C54-CD32-C4297CDF7F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7" r="27392"/>
          <a:stretch/>
        </p:blipFill>
        <p:spPr bwMode="auto">
          <a:xfrm>
            <a:off x="5008682" y="0"/>
            <a:ext cx="7178307"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800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De </a:t>
            </a:r>
            <a:r>
              <a:rPr lang="en-US" sz="5400" b="1" err="1">
                <a:cs typeface="Calibri Light"/>
              </a:rPr>
              <a:t>lucht</a:t>
            </a:r>
            <a:endParaRPr lang="en-US" err="1"/>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5006340" cy="3320668"/>
          </a:xfrm>
        </p:spPr>
        <p:txBody>
          <a:bodyPr vert="horz" lIns="91440" tIns="45720" rIns="91440" bIns="45720" rtlCol="0" anchor="t">
            <a:normAutofit/>
          </a:bodyPr>
          <a:lstStyle/>
          <a:p>
            <a:pPr marL="0" indent="0">
              <a:buNone/>
            </a:pPr>
            <a:r>
              <a:rPr lang="nl-NL">
                <a:cs typeface="Calibri"/>
              </a:rPr>
              <a:t>Ook de </a:t>
            </a:r>
            <a:r>
              <a:rPr lang="nl-NL" b="1">
                <a:cs typeface="Calibri"/>
              </a:rPr>
              <a:t>wolken </a:t>
            </a:r>
            <a:r>
              <a:rPr lang="nl-NL">
                <a:cs typeface="Calibri"/>
              </a:rPr>
              <a:t>worden bestudeerd. Ze gaan onderzoeken hoe hoog de wolken zijn en hoe groot de regendruppels in de wolken zijn.</a:t>
            </a:r>
          </a:p>
          <a:p>
            <a:pPr marL="0" indent="0">
              <a:buNone/>
            </a:pPr>
            <a:endParaRPr lang="nl-NL">
              <a:cs typeface="Calibri"/>
            </a:endParaRPr>
          </a:p>
          <a:p>
            <a:pPr marL="0" indent="0">
              <a:buNone/>
            </a:pPr>
            <a:endParaRPr lang="en-US">
              <a:cs typeface="Calibri"/>
            </a:endParaRPr>
          </a:p>
          <a:p>
            <a:pPr marL="0" indent="0">
              <a:buNone/>
            </a:pPr>
            <a:endParaRPr lang="en-US">
              <a:cs typeface="Calibri"/>
            </a:endParaRPr>
          </a:p>
        </p:txBody>
      </p:sp>
      <p:sp>
        <p:nvSpPr>
          <p:cNvPr id="5" name="Slide Number Placeholder 4">
            <a:extLst>
              <a:ext uri="{FF2B5EF4-FFF2-40B4-BE49-F238E27FC236}">
                <a16:creationId xmlns:a16="http://schemas.microsoft.com/office/drawing/2014/main" id="{86138213-E2E4-737A-4F71-8CC40476B328}"/>
              </a:ext>
            </a:extLst>
          </p:cNvPr>
          <p:cNvSpPr>
            <a:spLocks noGrp="1"/>
          </p:cNvSpPr>
          <p:nvPr>
            <p:ph type="sldNum" sz="quarter" idx="12"/>
          </p:nvPr>
        </p:nvSpPr>
        <p:spPr>
          <a:xfrm>
            <a:off x="10439400" y="6356350"/>
            <a:ext cx="914400" cy="365125"/>
          </a:xfrm>
        </p:spPr>
        <p:txBody>
          <a:bodyPr>
            <a:normAutofit/>
          </a:bodyPr>
          <a:lstStyle/>
          <a:p>
            <a:pPr>
              <a:spcAft>
                <a:spcPts val="600"/>
              </a:spcAft>
            </a:pPr>
            <a:fld id="{330EA680-D336-4FF7-8B7A-9848BB0A1C32}" type="slidenum">
              <a:rPr lang="en-US">
                <a:solidFill>
                  <a:srgbClr val="FFFFFF"/>
                </a:solidFill>
              </a:rPr>
              <a:pPr>
                <a:spcAft>
                  <a:spcPts val="600"/>
                </a:spcAft>
              </a:pPr>
              <a:t>70</a:t>
            </a:fld>
            <a:endParaRPr lang="en-US">
              <a:solidFill>
                <a:srgbClr val="FFFFFF"/>
              </a:solidFill>
            </a:endParaRPr>
          </a:p>
        </p:txBody>
      </p:sp>
      <p:pic>
        <p:nvPicPr>
          <p:cNvPr id="6" name="Picture 2" descr="Geen beschrijving beschikbaar.">
            <a:hlinkClick r:id="rId4" action="ppaction://hlinksldjump"/>
            <a:extLst>
              <a:ext uri="{FF2B5EF4-FFF2-40B4-BE49-F238E27FC236}">
                <a16:creationId xmlns:a16="http://schemas.microsoft.com/office/drawing/2014/main" id="{AF999297-D49C-B1BA-9D5D-C69E3898047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641734" y="4813727"/>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6">
            <a:extLst>
              <a:ext uri="{FF2B5EF4-FFF2-40B4-BE49-F238E27FC236}">
                <a16:creationId xmlns:a16="http://schemas.microsoft.com/office/drawing/2014/main" id="{9FB0C37B-63F3-29F8-76BB-023D9094E8C8}"/>
              </a:ext>
            </a:extLst>
          </p:cNvPr>
          <p:cNvSpPr/>
          <p:nvPr/>
        </p:nvSpPr>
        <p:spPr>
          <a:xfrm>
            <a:off x="1989229" y="5159789"/>
            <a:ext cx="278427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Verder</a:t>
            </a:r>
            <a:r>
              <a:rPr lang="en-US" sz="2400" b="1">
                <a:cs typeface="Calibri"/>
              </a:rPr>
              <a:t> </a:t>
            </a:r>
            <a:r>
              <a:rPr lang="en-US" sz="2400" b="1" err="1">
                <a:cs typeface="Calibri"/>
              </a:rPr>
              <a:t>onderzoeken</a:t>
            </a:r>
            <a:endParaRPr lang="en-US" sz="2400" b="1">
              <a:cs typeface="Calibri"/>
            </a:endParaRPr>
          </a:p>
          <a:p>
            <a:r>
              <a:rPr lang="en-US">
                <a:cs typeface="Calibri"/>
              </a:rPr>
              <a:t> </a:t>
            </a:r>
          </a:p>
        </p:txBody>
      </p:sp>
      <p:pic>
        <p:nvPicPr>
          <p:cNvPr id="11" name="Picture 2" descr="Geen beschrijving beschikbaar.">
            <a:hlinkClick r:id="rId7" action="ppaction://hlinksldjump"/>
            <a:extLst>
              <a:ext uri="{FF2B5EF4-FFF2-40B4-BE49-F238E27FC236}">
                <a16:creationId xmlns:a16="http://schemas.microsoft.com/office/drawing/2014/main" id="{30482EA6-6A48-8634-938A-584BF89392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636665" y="569502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6">
            <a:extLst>
              <a:ext uri="{FF2B5EF4-FFF2-40B4-BE49-F238E27FC236}">
                <a16:creationId xmlns:a16="http://schemas.microsoft.com/office/drawing/2014/main" id="{1DC352DB-AA33-A5DC-75DE-B6E9AD65DC87}"/>
              </a:ext>
            </a:extLst>
          </p:cNvPr>
          <p:cNvSpPr/>
          <p:nvPr/>
        </p:nvSpPr>
        <p:spPr>
          <a:xfrm>
            <a:off x="1984160" y="6008034"/>
            <a:ext cx="329433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Klaar met </a:t>
            </a:r>
            <a:r>
              <a:rPr lang="en-US" sz="2400" b="1" err="1">
                <a:cs typeface="Calibri"/>
              </a:rPr>
              <a:t>onderzoeken</a:t>
            </a:r>
            <a:endParaRPr lang="en-US" sz="2400" b="1">
              <a:cs typeface="Calibri"/>
            </a:endParaRPr>
          </a:p>
          <a:p>
            <a:r>
              <a:rPr lang="en-US">
                <a:cs typeface="Calibri"/>
              </a:rPr>
              <a:t> </a:t>
            </a:r>
          </a:p>
        </p:txBody>
      </p:sp>
      <p:pic>
        <p:nvPicPr>
          <p:cNvPr id="16" name="Picture 16" descr="A picture containing nature, snow, outdoor, covered&#10;&#10;Description automatically generated">
            <a:extLst>
              <a:ext uri="{FF2B5EF4-FFF2-40B4-BE49-F238E27FC236}">
                <a16:creationId xmlns:a16="http://schemas.microsoft.com/office/drawing/2014/main" id="{A765061F-DF5E-A59F-47FC-7F05B82CAEDD}"/>
              </a:ext>
            </a:extLst>
          </p:cNvPr>
          <p:cNvPicPr>
            <a:picLocks noChangeAspect="1"/>
          </p:cNvPicPr>
          <p:nvPr/>
        </p:nvPicPr>
        <p:blipFill>
          <a:blip r:embed="rId8"/>
          <a:stretch>
            <a:fillRect/>
          </a:stretch>
        </p:blipFill>
        <p:spPr>
          <a:xfrm>
            <a:off x="5529532" y="-12940"/>
            <a:ext cx="6883879" cy="68695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4890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368602" cy="1956841"/>
          </a:xfrm>
        </p:spPr>
        <p:txBody>
          <a:bodyPr anchor="b">
            <a:normAutofit/>
          </a:bodyPr>
          <a:lstStyle/>
          <a:p>
            <a:r>
              <a:rPr lang="nl-NL" sz="5400" b="1">
                <a:cs typeface="Calibri Light"/>
              </a:rPr>
              <a:t>De dieren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79" y="2743503"/>
            <a:ext cx="6642463" cy="3320668"/>
          </a:xfrm>
        </p:spPr>
        <p:txBody>
          <a:bodyPr vert="horz" lIns="91440" tIns="45720" rIns="91440" bIns="45720" rtlCol="0" anchor="t">
            <a:normAutofit/>
          </a:bodyPr>
          <a:lstStyle/>
          <a:p>
            <a:pPr marL="0" indent="0">
              <a:buNone/>
            </a:pPr>
            <a:r>
              <a:rPr lang="nl-NL" sz="2800">
                <a:cs typeface="Calibri" panose="020F0502020204030204"/>
              </a:rPr>
              <a:t>De dieren worden onderzocht door een bioloog. </a:t>
            </a:r>
          </a:p>
          <a:p>
            <a:pPr marL="0" indent="0">
              <a:buNone/>
            </a:pPr>
            <a:r>
              <a:rPr lang="nl-NL" sz="2800">
                <a:cs typeface="Calibri" panose="020F0502020204030204"/>
              </a:rPr>
              <a:t>In de bergen bij het Prinses Elisabeth station zijn er niet veel dieren. Er leven wel kleine witte vogels die ‘</a:t>
            </a:r>
            <a:r>
              <a:rPr lang="nl-NL" sz="2800" b="1">
                <a:cs typeface="Calibri" panose="020F0502020204030204"/>
              </a:rPr>
              <a:t>sneeuwstormvogels</a:t>
            </a:r>
            <a:r>
              <a:rPr lang="nl-NL" sz="2800">
                <a:cs typeface="Calibri" panose="020F0502020204030204"/>
              </a:rPr>
              <a:t>’ heten. Wetenschappers onderzoeken wat ze eten en hoe ze hun nesten bouwen. </a:t>
            </a:r>
          </a:p>
        </p:txBody>
      </p:sp>
      <p:pic>
        <p:nvPicPr>
          <p:cNvPr id="7" name="Picture 4">
            <a:extLst>
              <a:ext uri="{FF2B5EF4-FFF2-40B4-BE49-F238E27FC236}">
                <a16:creationId xmlns:a16="http://schemas.microsoft.com/office/drawing/2014/main" id="{23DCCD5E-A2BE-CE82-0A97-2FDFB9D47E3D}"/>
              </a:ext>
            </a:extLst>
          </p:cNvPr>
          <p:cNvPicPr>
            <a:picLocks noChangeAspect="1"/>
          </p:cNvPicPr>
          <p:nvPr/>
        </p:nvPicPr>
        <p:blipFill>
          <a:blip r:embed="rId3" cstate="print">
            <a:extLst>
              <a:ext uri="{28A0092B-C50C-407E-A947-70E740481C1C}">
                <a14:useLocalDpi xmlns:a14="http://schemas.microsoft.com/office/drawing/2010/main" val="0"/>
              </a:ext>
            </a:extLst>
          </a:blip>
          <a:srcRect t="5517" b="5517"/>
          <a:stretch/>
        </p:blipFill>
        <p:spPr>
          <a:xfrm>
            <a:off x="8144355" y="3256935"/>
            <a:ext cx="4047645" cy="3601065"/>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6" name="Slide Number Placeholder 5">
            <a:extLst>
              <a:ext uri="{FF2B5EF4-FFF2-40B4-BE49-F238E27FC236}">
                <a16:creationId xmlns:a16="http://schemas.microsoft.com/office/drawing/2014/main" id="{3E1DE6F3-0BF0-A752-2FAC-109C504E056D}"/>
              </a:ext>
            </a:extLst>
          </p:cNvPr>
          <p:cNvSpPr>
            <a:spLocks noGrp="1"/>
          </p:cNvSpPr>
          <p:nvPr>
            <p:ph type="sldNum" sz="quarter" idx="12"/>
          </p:nvPr>
        </p:nvSpPr>
        <p:spPr/>
        <p:txBody>
          <a:bodyPr/>
          <a:lstStyle/>
          <a:p>
            <a:fld id="{330EA680-D336-4FF7-8B7A-9848BB0A1C32}" type="slidenum">
              <a:rPr lang="en-US" smtClean="0"/>
              <a:t>71</a:t>
            </a:fld>
            <a:endParaRPr lang="en-US"/>
          </a:p>
        </p:txBody>
      </p:sp>
      <p:pic>
        <p:nvPicPr>
          <p:cNvPr id="4" name="Picture 2" descr="Geen beschrijving beschikbaar.">
            <a:hlinkClick r:id="rId4" action="ppaction://hlinksldjump"/>
            <a:extLst>
              <a:ext uri="{FF2B5EF4-FFF2-40B4-BE49-F238E27FC236}">
                <a16:creationId xmlns:a16="http://schemas.microsoft.com/office/drawing/2014/main" id="{8ADF3270-B35E-D78B-7672-FE6012F0F62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25186"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EB22DE7-62F4-5B46-2D0A-A30991654B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625" r="10226"/>
          <a:stretch/>
        </p:blipFill>
        <p:spPr bwMode="auto">
          <a:xfrm>
            <a:off x="8156711" y="1"/>
            <a:ext cx="4044597" cy="3320669"/>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32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25369"/>
            <a:ext cx="4368602" cy="1956841"/>
          </a:xfrm>
        </p:spPr>
        <p:txBody>
          <a:bodyPr anchor="b">
            <a:normAutofit/>
          </a:bodyPr>
          <a:lstStyle/>
          <a:p>
            <a:r>
              <a:rPr lang="nl-NL" sz="5400" b="1">
                <a:cs typeface="Calibri Light"/>
              </a:rPr>
              <a:t>De dieren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79" y="2743503"/>
            <a:ext cx="4672765" cy="3306291"/>
          </a:xfrm>
        </p:spPr>
        <p:txBody>
          <a:bodyPr vert="horz" lIns="91440" tIns="45720" rIns="91440" bIns="45720" rtlCol="0" anchor="t">
            <a:normAutofit/>
          </a:bodyPr>
          <a:lstStyle/>
          <a:p>
            <a:pPr marL="0" indent="0">
              <a:buNone/>
            </a:pPr>
            <a:r>
              <a:rPr lang="nl-NL" sz="2800">
                <a:cs typeface="Calibri" panose="020F0502020204030204"/>
              </a:rPr>
              <a:t>Wisten jullie dat deze vogels ook in aanraking komen met héle kleine stukjes </a:t>
            </a:r>
            <a:r>
              <a:rPr lang="nl-NL" sz="2800" b="1">
                <a:cs typeface="Calibri" panose="020F0502020204030204"/>
              </a:rPr>
              <a:t>plastic</a:t>
            </a:r>
            <a:r>
              <a:rPr lang="nl-NL" sz="2800">
                <a:cs typeface="Calibri" panose="020F0502020204030204"/>
              </a:rPr>
              <a:t>? </a:t>
            </a:r>
            <a:r>
              <a:rPr lang="nl-NL">
                <a:cs typeface="Calibri" panose="020F0502020204030204"/>
              </a:rPr>
              <a:t>Dit wordt ook onderzocht door de wetenschappers in </a:t>
            </a:r>
            <a:r>
              <a:rPr lang="nl-NL" err="1">
                <a:cs typeface="Calibri" panose="020F0502020204030204"/>
              </a:rPr>
              <a:t>Antartica</a:t>
            </a:r>
            <a:r>
              <a:rPr lang="nl-NL">
                <a:cs typeface="Calibri" panose="020F0502020204030204"/>
              </a:rPr>
              <a:t>.</a:t>
            </a:r>
            <a:endParaRPr lang="nl-NL" sz="2800">
              <a:cs typeface="Calibri" panose="020F0502020204030204"/>
            </a:endParaRPr>
          </a:p>
        </p:txBody>
      </p:sp>
      <p:sp>
        <p:nvSpPr>
          <p:cNvPr id="6" name="Slide Number Placeholder 5">
            <a:extLst>
              <a:ext uri="{FF2B5EF4-FFF2-40B4-BE49-F238E27FC236}">
                <a16:creationId xmlns:a16="http://schemas.microsoft.com/office/drawing/2014/main" id="{3E1DE6F3-0BF0-A752-2FAC-109C504E056D}"/>
              </a:ext>
            </a:extLst>
          </p:cNvPr>
          <p:cNvSpPr>
            <a:spLocks noGrp="1"/>
          </p:cNvSpPr>
          <p:nvPr>
            <p:ph type="sldNum" sz="quarter" idx="12"/>
          </p:nvPr>
        </p:nvSpPr>
        <p:spPr/>
        <p:txBody>
          <a:bodyPr/>
          <a:lstStyle/>
          <a:p>
            <a:fld id="{330EA680-D336-4FF7-8B7A-9848BB0A1C32}" type="slidenum">
              <a:rPr lang="en-US" smtClean="0"/>
              <a:t>72</a:t>
            </a:fld>
            <a:endParaRPr lang="en-US"/>
          </a:p>
        </p:txBody>
      </p:sp>
      <p:pic>
        <p:nvPicPr>
          <p:cNvPr id="4" name="Picture 2" descr="Geen beschrijving beschikbaar.">
            <a:hlinkClick r:id="rId3" action="ppaction://hlinksldjump"/>
            <a:extLst>
              <a:ext uri="{FF2B5EF4-FFF2-40B4-BE49-F238E27FC236}">
                <a16:creationId xmlns:a16="http://schemas.microsoft.com/office/drawing/2014/main" id="{8ADF3270-B35E-D78B-7672-FE6012F0F625}"/>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667385" y="461995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6">
            <a:extLst>
              <a:ext uri="{FF2B5EF4-FFF2-40B4-BE49-F238E27FC236}">
                <a16:creationId xmlns:a16="http://schemas.microsoft.com/office/drawing/2014/main" id="{E216AF89-F40F-6490-88F0-DBE76ECE762A}"/>
              </a:ext>
            </a:extLst>
          </p:cNvPr>
          <p:cNvSpPr/>
          <p:nvPr/>
        </p:nvSpPr>
        <p:spPr>
          <a:xfrm>
            <a:off x="2317954" y="4874051"/>
            <a:ext cx="278427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Verder</a:t>
            </a:r>
            <a:r>
              <a:rPr lang="en-US" sz="2400" b="1">
                <a:cs typeface="Calibri"/>
              </a:rPr>
              <a:t> </a:t>
            </a:r>
            <a:r>
              <a:rPr lang="en-US" sz="2400" b="1" err="1">
                <a:cs typeface="Calibri"/>
              </a:rPr>
              <a:t>onderzoeken</a:t>
            </a:r>
            <a:endParaRPr lang="en-US" sz="2400" b="1">
              <a:cs typeface="Calibri"/>
            </a:endParaRPr>
          </a:p>
          <a:p>
            <a:r>
              <a:rPr lang="en-US">
                <a:cs typeface="Calibri"/>
              </a:rPr>
              <a:t> </a:t>
            </a:r>
          </a:p>
        </p:txBody>
      </p:sp>
      <p:pic>
        <p:nvPicPr>
          <p:cNvPr id="9" name="Picture 2" descr="Geen beschrijving beschikbaar.">
            <a:hlinkClick r:id="rId6" action="ppaction://hlinksldjump"/>
            <a:extLst>
              <a:ext uri="{FF2B5EF4-FFF2-40B4-BE49-F238E27FC236}">
                <a16:creationId xmlns:a16="http://schemas.microsoft.com/office/drawing/2014/main" id="{23E9A310-54A7-9151-8CD1-0F030C128F4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629330" y="55043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6">
            <a:extLst>
              <a:ext uri="{FF2B5EF4-FFF2-40B4-BE49-F238E27FC236}">
                <a16:creationId xmlns:a16="http://schemas.microsoft.com/office/drawing/2014/main" id="{B23A8225-CCA6-DADB-818C-FC18C786334B}"/>
              </a:ext>
            </a:extLst>
          </p:cNvPr>
          <p:cNvSpPr/>
          <p:nvPr/>
        </p:nvSpPr>
        <p:spPr>
          <a:xfrm>
            <a:off x="2390766" y="5823535"/>
            <a:ext cx="329433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Klaar met </a:t>
            </a:r>
            <a:r>
              <a:rPr lang="en-US" sz="2400" b="1" err="1">
                <a:cs typeface="Calibri"/>
              </a:rPr>
              <a:t>onderzoeken</a:t>
            </a:r>
            <a:endParaRPr lang="en-US" sz="2400" b="1">
              <a:cs typeface="Calibri"/>
            </a:endParaRPr>
          </a:p>
          <a:p>
            <a:r>
              <a:rPr lang="en-US">
                <a:cs typeface="Calibri"/>
              </a:rPr>
              <a:t> </a:t>
            </a:r>
          </a:p>
        </p:txBody>
      </p:sp>
      <p:pic>
        <p:nvPicPr>
          <p:cNvPr id="5" name="Picture 13">
            <a:extLst>
              <a:ext uri="{FF2B5EF4-FFF2-40B4-BE49-F238E27FC236}">
                <a16:creationId xmlns:a16="http://schemas.microsoft.com/office/drawing/2014/main" id="{3D14A6DE-5F73-BD34-B640-48E49580C265}"/>
              </a:ext>
            </a:extLst>
          </p:cNvPr>
          <p:cNvPicPr>
            <a:picLocks noChangeAspect="1"/>
          </p:cNvPicPr>
          <p:nvPr/>
        </p:nvPicPr>
        <p:blipFill>
          <a:blip r:embed="rId7"/>
          <a:stretch>
            <a:fillRect/>
          </a:stretch>
        </p:blipFill>
        <p:spPr>
          <a:xfrm>
            <a:off x="5587042" y="1438"/>
            <a:ext cx="6869502" cy="685512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8859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268219"/>
            <a:ext cx="4368602" cy="1956841"/>
          </a:xfrm>
        </p:spPr>
        <p:txBody>
          <a:bodyPr anchor="b">
            <a:normAutofit/>
          </a:bodyPr>
          <a:lstStyle/>
          <a:p>
            <a:r>
              <a:rPr lang="en-US" sz="5400" b="1">
                <a:cs typeface="Calibri Light"/>
              </a:rPr>
              <a:t>Het </a:t>
            </a:r>
            <a:r>
              <a:rPr lang="en-US" sz="5400" b="1" err="1">
                <a:cs typeface="Calibri Light"/>
              </a:rPr>
              <a:t>ijs</a:t>
            </a:r>
            <a:endParaRPr lang="en-US" sz="540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43686D6-C91C-60FD-518B-1D8219656A32}"/>
              </a:ext>
            </a:extLst>
          </p:cNvPr>
          <p:cNvSpPr>
            <a:spLocks noGrp="1"/>
          </p:cNvSpPr>
          <p:nvPr>
            <p:ph type="sldNum" sz="quarter" idx="12"/>
          </p:nvPr>
        </p:nvSpPr>
        <p:spPr/>
        <p:txBody>
          <a:bodyPr/>
          <a:lstStyle/>
          <a:p>
            <a:fld id="{330EA680-D336-4FF7-8B7A-9848BB0A1C32}" type="slidenum">
              <a:rPr lang="en-US" smtClean="0"/>
              <a:t>73</a:t>
            </a:fld>
            <a:endParaRPr lang="en-US"/>
          </a:p>
        </p:txBody>
      </p:sp>
      <p:pic>
        <p:nvPicPr>
          <p:cNvPr id="7" name="Picture 2" descr="Geen beschrijving beschikbaar.">
            <a:hlinkClick r:id="rId3" action="ppaction://hlinksldjump"/>
            <a:extLst>
              <a:ext uri="{FF2B5EF4-FFF2-40B4-BE49-F238E27FC236}">
                <a16:creationId xmlns:a16="http://schemas.microsoft.com/office/drawing/2014/main" id="{CD5B8051-D546-480B-A68A-542E538FC41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25185"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Diagram&#10;&#10;Description automatically generated">
            <a:extLst>
              <a:ext uri="{FF2B5EF4-FFF2-40B4-BE49-F238E27FC236}">
                <a16:creationId xmlns:a16="http://schemas.microsoft.com/office/drawing/2014/main" id="{CC54CF87-7A72-6B53-5391-FAC44AD06094}"/>
              </a:ext>
            </a:extLst>
          </p:cNvPr>
          <p:cNvPicPr>
            <a:picLocks noChangeAspect="1"/>
          </p:cNvPicPr>
          <p:nvPr/>
        </p:nvPicPr>
        <p:blipFill rotWithShape="1">
          <a:blip r:embed="rId6"/>
          <a:srcRect l="9541" r="3617" b="303"/>
          <a:stretch/>
        </p:blipFill>
        <p:spPr>
          <a:xfrm>
            <a:off x="6206490" y="-37"/>
            <a:ext cx="5973743" cy="685803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Content Placeholder 2">
            <a:extLst>
              <a:ext uri="{FF2B5EF4-FFF2-40B4-BE49-F238E27FC236}">
                <a16:creationId xmlns:a16="http://schemas.microsoft.com/office/drawing/2014/main" id="{19461937-938E-BCB6-59AD-E65D33EFA051}"/>
              </a:ext>
            </a:extLst>
          </p:cNvPr>
          <p:cNvSpPr txBox="1">
            <a:spLocks/>
          </p:cNvSpPr>
          <p:nvPr/>
        </p:nvSpPr>
        <p:spPr>
          <a:xfrm>
            <a:off x="11767" y="2691085"/>
            <a:ext cx="6343650" cy="33206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cs typeface="Calibri"/>
              </a:rPr>
              <a:t>Het </a:t>
            </a:r>
            <a:r>
              <a:rPr lang="nl-NL" b="1">
                <a:cs typeface="Calibri"/>
              </a:rPr>
              <a:t>ijs</a:t>
            </a:r>
            <a:r>
              <a:rPr lang="nl-NL">
                <a:cs typeface="Calibri"/>
              </a:rPr>
              <a:t> dat op Antarctica ligt, </a:t>
            </a:r>
            <a:r>
              <a:rPr lang="nl-NL" b="1">
                <a:cs typeface="Calibri"/>
              </a:rPr>
              <a:t>smelt langzaam. </a:t>
            </a:r>
            <a:r>
              <a:rPr lang="nl-NL">
                <a:cs typeface="Calibri"/>
              </a:rPr>
              <a:t>Dat is niet goed voor het klimaat en voor de hoogte van de zee. Als er meer ijs in de zee komt dan zal de zee hoger komen te staan. Dit zal ook in België gevolgen hebben. Wetenschappers gaan dus in Antarctica kijken hoe snel het ijs smelt of hoe het van Antarctica af schuift. </a:t>
            </a:r>
          </a:p>
        </p:txBody>
      </p:sp>
    </p:spTree>
    <p:extLst>
      <p:ext uri="{BB962C8B-B14F-4D97-AF65-F5344CB8AC3E}">
        <p14:creationId xmlns:p14="http://schemas.microsoft.com/office/powerpoint/2010/main" val="2824300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Het </a:t>
            </a:r>
            <a:r>
              <a:rPr lang="en-US" sz="5400" b="1" err="1">
                <a:cs typeface="Calibri Light"/>
              </a:rPr>
              <a:t>ijs</a:t>
            </a:r>
            <a:endParaRPr lang="en-US" sz="540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43686D6-C91C-60FD-518B-1D8219656A32}"/>
              </a:ext>
            </a:extLst>
          </p:cNvPr>
          <p:cNvSpPr>
            <a:spLocks noGrp="1"/>
          </p:cNvSpPr>
          <p:nvPr>
            <p:ph type="sldNum" sz="quarter" idx="12"/>
          </p:nvPr>
        </p:nvSpPr>
        <p:spPr/>
        <p:txBody>
          <a:bodyPr/>
          <a:lstStyle/>
          <a:p>
            <a:fld id="{330EA680-D336-4FF7-8B7A-9848BB0A1C32}" type="slidenum">
              <a:rPr lang="en-US" smtClean="0"/>
              <a:t>74</a:t>
            </a:fld>
            <a:endParaRPr lang="en-US"/>
          </a:p>
        </p:txBody>
      </p:sp>
      <p:sp>
        <p:nvSpPr>
          <p:cNvPr id="14" name="Content Placeholder 2">
            <a:extLst>
              <a:ext uri="{FF2B5EF4-FFF2-40B4-BE49-F238E27FC236}">
                <a16:creationId xmlns:a16="http://schemas.microsoft.com/office/drawing/2014/main" id="{B49FB617-0A5F-0C12-5F17-BDDAA79BB4B6}"/>
              </a:ext>
            </a:extLst>
          </p:cNvPr>
          <p:cNvSpPr txBox="1">
            <a:spLocks/>
          </p:cNvSpPr>
          <p:nvPr/>
        </p:nvSpPr>
        <p:spPr>
          <a:xfrm>
            <a:off x="260333" y="2618440"/>
            <a:ext cx="5424763" cy="23079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cs typeface="Calibri"/>
              </a:rPr>
              <a:t>Het bestuderen van ijs wordt </a:t>
            </a:r>
            <a:r>
              <a:rPr lang="nl-NL" b="1">
                <a:cs typeface="Calibri"/>
              </a:rPr>
              <a:t>glaciologie</a:t>
            </a:r>
            <a:r>
              <a:rPr lang="nl-NL">
                <a:cs typeface="Calibri"/>
              </a:rPr>
              <a:t> genoemd. “</a:t>
            </a:r>
            <a:r>
              <a:rPr lang="nl-NL" err="1">
                <a:cs typeface="Calibri"/>
              </a:rPr>
              <a:t>Une</a:t>
            </a:r>
            <a:r>
              <a:rPr lang="nl-NL">
                <a:cs typeface="Calibri"/>
              </a:rPr>
              <a:t> </a:t>
            </a:r>
            <a:r>
              <a:rPr lang="nl-NL" err="1">
                <a:cs typeface="Calibri"/>
              </a:rPr>
              <a:t>glace</a:t>
            </a:r>
            <a:r>
              <a:rPr lang="nl-NL">
                <a:cs typeface="Calibri"/>
              </a:rPr>
              <a:t>” in het Frans is een ijsje, en “</a:t>
            </a:r>
            <a:r>
              <a:rPr lang="nl-NL" err="1">
                <a:cs typeface="Calibri"/>
              </a:rPr>
              <a:t>glacier</a:t>
            </a:r>
            <a:r>
              <a:rPr lang="nl-NL">
                <a:cs typeface="Calibri"/>
              </a:rPr>
              <a:t>” in het Engels betekent gletsjer, vandaar het woord ‘glaciologie’.</a:t>
            </a:r>
          </a:p>
          <a:p>
            <a:pPr marL="0" indent="0">
              <a:buFont typeface="Arial" panose="020B0604020202020204" pitchFamily="34" charset="0"/>
              <a:buNone/>
            </a:pPr>
            <a:endParaRPr lang="nl-NL">
              <a:cs typeface="Calibri"/>
            </a:endParaRPr>
          </a:p>
        </p:txBody>
      </p:sp>
      <p:pic>
        <p:nvPicPr>
          <p:cNvPr id="5" name="Picture 2" descr="Geen beschrijving beschikbaar.">
            <a:hlinkClick r:id="rId3" action="ppaction://hlinksldjump"/>
            <a:extLst>
              <a:ext uri="{FF2B5EF4-FFF2-40B4-BE49-F238E27FC236}">
                <a16:creationId xmlns:a16="http://schemas.microsoft.com/office/drawing/2014/main" id="{89944A87-EA72-9DE3-A891-30D22E31639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667385" y="461995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6">
            <a:extLst>
              <a:ext uri="{FF2B5EF4-FFF2-40B4-BE49-F238E27FC236}">
                <a16:creationId xmlns:a16="http://schemas.microsoft.com/office/drawing/2014/main" id="{73ACF82F-67BD-C147-69CB-913F403587AF}"/>
              </a:ext>
            </a:extLst>
          </p:cNvPr>
          <p:cNvSpPr/>
          <p:nvPr/>
        </p:nvSpPr>
        <p:spPr>
          <a:xfrm>
            <a:off x="2317954" y="4874051"/>
            <a:ext cx="278427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Verder</a:t>
            </a:r>
            <a:r>
              <a:rPr lang="en-US" sz="2400" b="1">
                <a:cs typeface="Calibri"/>
              </a:rPr>
              <a:t> </a:t>
            </a:r>
            <a:r>
              <a:rPr lang="en-US" sz="2400" b="1" err="1">
                <a:cs typeface="Calibri"/>
              </a:rPr>
              <a:t>onderzoeken</a:t>
            </a:r>
            <a:endParaRPr lang="en-US" sz="2400" b="1">
              <a:cs typeface="Calibri"/>
            </a:endParaRPr>
          </a:p>
          <a:p>
            <a:r>
              <a:rPr lang="en-US">
                <a:cs typeface="Calibri"/>
              </a:rPr>
              <a:t> </a:t>
            </a:r>
          </a:p>
        </p:txBody>
      </p:sp>
      <p:pic>
        <p:nvPicPr>
          <p:cNvPr id="15" name="Picture 2" descr="Geen beschrijving beschikbaar.">
            <a:hlinkClick r:id="rId6" action="ppaction://hlinksldjump"/>
            <a:extLst>
              <a:ext uri="{FF2B5EF4-FFF2-40B4-BE49-F238E27FC236}">
                <a16:creationId xmlns:a16="http://schemas.microsoft.com/office/drawing/2014/main" id="{31D77DE4-960E-B1E0-162D-D0AF691AEA1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629330" y="5504333"/>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6">
            <a:extLst>
              <a:ext uri="{FF2B5EF4-FFF2-40B4-BE49-F238E27FC236}">
                <a16:creationId xmlns:a16="http://schemas.microsoft.com/office/drawing/2014/main" id="{98AC5064-9A55-D10F-E838-CD729D6A7EC9}"/>
              </a:ext>
            </a:extLst>
          </p:cNvPr>
          <p:cNvSpPr/>
          <p:nvPr/>
        </p:nvSpPr>
        <p:spPr>
          <a:xfrm>
            <a:off x="2390766" y="5823535"/>
            <a:ext cx="3294330"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Klaar met </a:t>
            </a:r>
            <a:r>
              <a:rPr lang="en-US" sz="2400" b="1" err="1">
                <a:cs typeface="Calibri"/>
              </a:rPr>
              <a:t>onderzoeken</a:t>
            </a:r>
            <a:endParaRPr lang="en-US" sz="2400" b="1">
              <a:cs typeface="Calibri"/>
            </a:endParaRPr>
          </a:p>
          <a:p>
            <a:r>
              <a:rPr lang="en-US">
                <a:cs typeface="Calibri"/>
              </a:rPr>
              <a:t> </a:t>
            </a:r>
          </a:p>
        </p:txBody>
      </p:sp>
      <p:pic>
        <p:nvPicPr>
          <p:cNvPr id="6146" name="Picture 2" descr="a storybook style image of a happy scientist studying ice, ice cream">
            <a:extLst>
              <a:ext uri="{FF2B5EF4-FFF2-40B4-BE49-F238E27FC236}">
                <a16:creationId xmlns:a16="http://schemas.microsoft.com/office/drawing/2014/main" id="{300389AC-E291-DBA7-93B1-4AE09C0AEC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5546" y="0"/>
            <a:ext cx="6858000"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390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5077968" cy="1956841"/>
          </a:xfrm>
        </p:spPr>
        <p:txBody>
          <a:bodyPr anchor="b">
            <a:normAutofit/>
          </a:bodyPr>
          <a:lstStyle/>
          <a:p>
            <a:r>
              <a:rPr lang="en-US" sz="5400" b="1" err="1">
                <a:cs typeface="Calibri Light"/>
              </a:rPr>
              <a:t>Waar</a:t>
            </a:r>
            <a:r>
              <a:rPr lang="en-US" sz="5400" b="1">
                <a:cs typeface="Calibri Light"/>
              </a:rPr>
              <a:t> is de </a:t>
            </a:r>
            <a:r>
              <a:rPr lang="en-US" sz="5400" b="1" err="1">
                <a:cs typeface="Calibri Light"/>
              </a:rPr>
              <a:t>hamer</a:t>
            </a:r>
            <a:r>
              <a:rPr lang="en-US" sz="5400" b="1">
                <a:cs typeface="Calibri Light"/>
              </a:rPr>
              <a:t>?</a:t>
            </a:r>
            <a:endParaRPr lang="en-US" sz="5400"/>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28483" y="2748235"/>
            <a:ext cx="5746532" cy="3320668"/>
          </a:xfrm>
        </p:spPr>
        <p:txBody>
          <a:bodyPr vert="horz" lIns="91440" tIns="45720" rIns="91440" bIns="45720" rtlCol="0">
            <a:noAutofit/>
          </a:bodyPr>
          <a:lstStyle/>
          <a:p>
            <a:pPr marL="0" indent="0">
              <a:buNone/>
            </a:pPr>
            <a:r>
              <a:rPr lang="nl-BE">
                <a:cs typeface="Calibri"/>
              </a:rPr>
              <a:t>Het is dan wel koud op Antarctica, maar er is ook veel zon. Je hebt een zwarte hamer in je hand. Je ziet een groep pinguïns en legt het even neer op het ijs om de pinguïns te bekijken. Wanneer je deze terug wil oprapen kun je hem niet meer vinden.</a:t>
            </a:r>
          </a:p>
          <a:p>
            <a:pPr marL="0" indent="0">
              <a:buNone/>
            </a:pPr>
            <a:r>
              <a:rPr lang="nl-BE" b="1">
                <a:cs typeface="Calibri"/>
              </a:rPr>
              <a:t>Wat is er gebeurd?</a:t>
            </a:r>
            <a:endParaRPr lang="en-US" b="1">
              <a:cs typeface="Calibri"/>
            </a:endParaRPr>
          </a:p>
          <a:p>
            <a:pPr marL="0" indent="0">
              <a:buNone/>
            </a:pPr>
            <a:endParaRPr lang="en-US">
              <a:cs typeface="Calibri"/>
            </a:endParaRPr>
          </a:p>
        </p:txBody>
      </p:sp>
      <p:pic>
        <p:nvPicPr>
          <p:cNvPr id="4" name="Picture 6" descr="A picture containing sky, outdoor, snow, covered&#10;&#10;Description automatically generated">
            <a:extLst>
              <a:ext uri="{FF2B5EF4-FFF2-40B4-BE49-F238E27FC236}">
                <a16:creationId xmlns:a16="http://schemas.microsoft.com/office/drawing/2014/main" id="{B2699766-FA5B-37BF-4AEB-714562AF6349}"/>
              </a:ext>
            </a:extLst>
          </p:cNvPr>
          <p:cNvPicPr>
            <a:picLocks noChangeAspect="1"/>
          </p:cNvPicPr>
          <p:nvPr/>
        </p:nvPicPr>
        <p:blipFill rotWithShape="1">
          <a:blip r:embed="rId3"/>
          <a:srcRect t="302" r="8065"/>
          <a:stretch/>
        </p:blipFill>
        <p:spPr>
          <a:xfrm>
            <a:off x="5864914" y="-5471"/>
            <a:ext cx="632403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Slide Number Placeholder 5">
            <a:extLst>
              <a:ext uri="{FF2B5EF4-FFF2-40B4-BE49-F238E27FC236}">
                <a16:creationId xmlns:a16="http://schemas.microsoft.com/office/drawing/2014/main" id="{E43686D6-C91C-60FD-518B-1D8219656A32}"/>
              </a:ext>
            </a:extLst>
          </p:cNvPr>
          <p:cNvSpPr>
            <a:spLocks noGrp="1"/>
          </p:cNvSpPr>
          <p:nvPr>
            <p:ph type="sldNum" sz="quarter" idx="12"/>
          </p:nvPr>
        </p:nvSpPr>
        <p:spPr>
          <a:xfrm>
            <a:off x="10439400" y="6356350"/>
            <a:ext cx="914400"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fld id="{330EA680-D336-4FF7-8B7A-9848BB0A1C32}" type="slidenum">
              <a:rPr kumimoji="0" lang="en-US"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defTabSz="914400" rtl="0" eaLnBrk="1" fontAlgn="auto" latinLnBrk="0" hangingPunct="1">
                <a:spcBef>
                  <a:spcPts val="0"/>
                </a:spcBef>
                <a:spcAft>
                  <a:spcPts val="600"/>
                </a:spcAft>
                <a:buClrTx/>
                <a:buSzTx/>
                <a:buFontTx/>
                <a:buNone/>
                <a:tabLst/>
                <a:defRPr/>
              </a:pPr>
              <a:t>75</a:t>
            </a:fld>
            <a:endParaRPr kumimoji="0" lang="en-US"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7" descr="A picture containing text, monitor, television, screen&#10;&#10;Description automatically generated">
            <a:hlinkClick r:id="rId4" action="ppaction://hlinksldjump"/>
            <a:extLst>
              <a:ext uri="{FF2B5EF4-FFF2-40B4-BE49-F238E27FC236}">
                <a16:creationId xmlns:a16="http://schemas.microsoft.com/office/drawing/2014/main" id="{0AC84346-0ADA-AC10-23A9-88FF78FD1DD8}"/>
              </a:ext>
            </a:extLst>
          </p:cNvPr>
          <p:cNvPicPr>
            <a:picLocks noChangeAspect="1"/>
          </p:cNvPicPr>
          <p:nvPr/>
        </p:nvPicPr>
        <p:blipFill>
          <a:blip r:embed="rId5"/>
          <a:stretch>
            <a:fillRect/>
          </a:stretch>
        </p:blipFill>
        <p:spPr>
          <a:xfrm>
            <a:off x="-629" y="5871444"/>
            <a:ext cx="1323975" cy="981075"/>
          </a:xfrm>
          <a:prstGeom prst="rect">
            <a:avLst/>
          </a:prstGeom>
        </p:spPr>
      </p:pic>
    </p:spTree>
    <p:extLst>
      <p:ext uri="{BB962C8B-B14F-4D97-AF65-F5344CB8AC3E}">
        <p14:creationId xmlns:p14="http://schemas.microsoft.com/office/powerpoint/2010/main" val="430533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D3C823D-CA0D-9B45-1B1F-95E6F08CC613}"/>
              </a:ext>
            </a:extLst>
          </p:cNvPr>
          <p:cNvSpPr>
            <a:spLocks noGrp="1"/>
          </p:cNvSpPr>
          <p:nvPr>
            <p:ph type="title"/>
          </p:nvPr>
        </p:nvSpPr>
        <p:spPr>
          <a:xfrm>
            <a:off x="754984" y="5535707"/>
            <a:ext cx="10506456" cy="1322254"/>
          </a:xfrm>
        </p:spPr>
        <p:txBody>
          <a:bodyPr vert="horz" lIns="91440" tIns="45720" rIns="91440" bIns="45720" rtlCol="0" anchor="b">
            <a:normAutofit/>
          </a:bodyPr>
          <a:lstStyle/>
          <a:p>
            <a:pPr algn="ctr"/>
            <a:r>
              <a:rPr lang="en-US" b="1" err="1"/>
              <a:t>Duid</a:t>
            </a:r>
            <a:r>
              <a:rPr lang="en-US" b="1"/>
              <a:t> </a:t>
            </a:r>
            <a:r>
              <a:rPr lang="en-US" b="1" err="1"/>
              <a:t>aan</a:t>
            </a:r>
            <a:r>
              <a:rPr lang="en-US"/>
              <a:t>:</a:t>
            </a:r>
            <a:br>
              <a:rPr lang="en-US"/>
            </a:br>
            <a:r>
              <a:rPr lang="en-US" err="1"/>
              <a:t>Waar</a:t>
            </a:r>
            <a:r>
              <a:rPr lang="en-US"/>
              <a:t> is de </a:t>
            </a:r>
            <a:r>
              <a:rPr lang="en-US" err="1"/>
              <a:t>hamer</a:t>
            </a:r>
            <a:r>
              <a:rPr lang="en-US"/>
              <a:t>?</a:t>
            </a:r>
            <a:endParaRPr lang="en-US">
              <a:cs typeface="Calibri Light"/>
            </a:endParaRPr>
          </a:p>
        </p:txBody>
      </p:sp>
      <p:pic>
        <p:nvPicPr>
          <p:cNvPr id="10" name="Picture 10" descr="A picture containing pool ball&#10;&#10;Description automatically generated">
            <a:hlinkClick r:id="rId3" action="ppaction://hlinksldjump"/>
            <a:extLst>
              <a:ext uri="{FF2B5EF4-FFF2-40B4-BE49-F238E27FC236}">
                <a16:creationId xmlns:a16="http://schemas.microsoft.com/office/drawing/2014/main" id="{3C9A9EDF-11AD-F901-D684-DCCDD56A591E}"/>
              </a:ext>
            </a:extLst>
          </p:cNvPr>
          <p:cNvPicPr>
            <a:picLocks noChangeAspect="1"/>
          </p:cNvPicPr>
          <p:nvPr/>
        </p:nvPicPr>
        <p:blipFill>
          <a:blip r:embed="rId4"/>
          <a:stretch>
            <a:fillRect/>
          </a:stretch>
        </p:blipFill>
        <p:spPr>
          <a:xfrm>
            <a:off x="182149" y="1933775"/>
            <a:ext cx="3386212" cy="3401996"/>
          </a:xfrm>
          <a:prstGeom prst="rect">
            <a:avLst/>
          </a:prstGeom>
        </p:spPr>
      </p:pic>
      <p:pic>
        <p:nvPicPr>
          <p:cNvPr id="8" name="Picture 8" descr="A picture containing monitor, television, decorated, image&#10;&#10;Description automatically generated">
            <a:hlinkClick r:id="rId3" action="ppaction://hlinksldjump"/>
            <a:extLst>
              <a:ext uri="{FF2B5EF4-FFF2-40B4-BE49-F238E27FC236}">
                <a16:creationId xmlns:a16="http://schemas.microsoft.com/office/drawing/2014/main" id="{3DC09383-BC65-1FEC-3D30-4AC2337AA75D}"/>
              </a:ext>
            </a:extLst>
          </p:cNvPr>
          <p:cNvPicPr>
            <a:picLocks noChangeAspect="1"/>
          </p:cNvPicPr>
          <p:nvPr/>
        </p:nvPicPr>
        <p:blipFill>
          <a:blip r:embed="rId5"/>
          <a:stretch>
            <a:fillRect/>
          </a:stretch>
        </p:blipFill>
        <p:spPr>
          <a:xfrm>
            <a:off x="3146623" y="36421"/>
            <a:ext cx="3400590" cy="3415460"/>
          </a:xfrm>
          <a:prstGeom prst="rect">
            <a:avLst/>
          </a:prstGeom>
        </p:spPr>
      </p:pic>
      <p:pic>
        <p:nvPicPr>
          <p:cNvPr id="6" name="Picture 7" descr="A picture containing television, screen, image&#10;&#10;Description automatically generated">
            <a:hlinkClick r:id="rId3" action="ppaction://hlinksldjump"/>
            <a:extLst>
              <a:ext uri="{FF2B5EF4-FFF2-40B4-BE49-F238E27FC236}">
                <a16:creationId xmlns:a16="http://schemas.microsoft.com/office/drawing/2014/main" id="{356E42FC-E8D5-E29C-FDC1-2A53AE195DAF}"/>
              </a:ext>
            </a:extLst>
          </p:cNvPr>
          <p:cNvPicPr>
            <a:picLocks noChangeAspect="1"/>
          </p:cNvPicPr>
          <p:nvPr/>
        </p:nvPicPr>
        <p:blipFill>
          <a:blip r:embed="rId6"/>
          <a:stretch>
            <a:fillRect/>
          </a:stretch>
        </p:blipFill>
        <p:spPr>
          <a:xfrm>
            <a:off x="5938569" y="1934232"/>
            <a:ext cx="3472477" cy="3516101"/>
          </a:xfrm>
          <a:prstGeom prst="rect">
            <a:avLst/>
          </a:prstGeom>
        </p:spPr>
      </p:pic>
      <p:pic>
        <p:nvPicPr>
          <p:cNvPr id="9" name="Picture 9">
            <a:hlinkClick r:id="rId7" action="ppaction://hlinksldjump"/>
            <a:extLst>
              <a:ext uri="{FF2B5EF4-FFF2-40B4-BE49-F238E27FC236}">
                <a16:creationId xmlns:a16="http://schemas.microsoft.com/office/drawing/2014/main" id="{3F84DAED-E6CB-BAEC-A1C4-5781C81A2D95}"/>
              </a:ext>
            </a:extLst>
          </p:cNvPr>
          <p:cNvPicPr>
            <a:picLocks noChangeAspect="1"/>
          </p:cNvPicPr>
          <p:nvPr/>
        </p:nvPicPr>
        <p:blipFill>
          <a:blip r:embed="rId8"/>
          <a:stretch>
            <a:fillRect/>
          </a:stretch>
        </p:blipFill>
        <p:spPr>
          <a:xfrm>
            <a:off x="8874290" y="36541"/>
            <a:ext cx="3314326" cy="3314576"/>
          </a:xfrm>
          <a:prstGeom prst="rect">
            <a:avLst/>
          </a:prstGeom>
        </p:spPr>
      </p:pic>
      <p:sp>
        <p:nvSpPr>
          <p:cNvPr id="3" name="Slide Number Placeholder 2">
            <a:extLst>
              <a:ext uri="{FF2B5EF4-FFF2-40B4-BE49-F238E27FC236}">
                <a16:creationId xmlns:a16="http://schemas.microsoft.com/office/drawing/2014/main" id="{9AE93071-7281-0D20-035B-E8458E855A8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0EA680-D336-4FF7-8B7A-9848BB0A1C32}" type="slidenum">
              <a:rPr lang="en-US" smtClean="0"/>
              <a:pPr>
                <a:spcAft>
                  <a:spcPts val="600"/>
                </a:spcAft>
              </a:pPr>
              <a:t>76</a:t>
            </a:fld>
            <a:endParaRPr lang="en-US"/>
          </a:p>
        </p:txBody>
      </p:sp>
    </p:spTree>
    <p:extLst>
      <p:ext uri="{BB962C8B-B14F-4D97-AF65-F5344CB8AC3E}">
        <p14:creationId xmlns:p14="http://schemas.microsoft.com/office/powerpoint/2010/main" val="1240127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2" name="Rectangle 206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80" y="325369"/>
            <a:ext cx="4368602" cy="1956841"/>
          </a:xfrm>
        </p:spPr>
        <p:txBody>
          <a:bodyPr anchor="b">
            <a:normAutofit/>
          </a:bodyPr>
          <a:lstStyle/>
          <a:p>
            <a:r>
              <a:rPr lang="en-US" sz="5400" b="1">
                <a:cs typeface="Calibri Light"/>
              </a:rPr>
              <a:t>Begin maar met graven...</a:t>
            </a:r>
            <a:endParaRPr lang="en-US" sz="5400"/>
          </a:p>
        </p:txBody>
      </p:sp>
      <p:sp>
        <p:nvSpPr>
          <p:cNvPr id="206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257307" y="2861815"/>
            <a:ext cx="6094477" cy="3320668"/>
          </a:xfrm>
        </p:spPr>
        <p:txBody>
          <a:bodyPr vert="horz" lIns="91440" tIns="45720" rIns="91440" bIns="45720" rtlCol="0" anchor="t">
            <a:noAutofit/>
          </a:bodyPr>
          <a:lstStyle/>
          <a:p>
            <a:pPr marL="0" indent="0">
              <a:buNone/>
            </a:pPr>
            <a:r>
              <a:rPr lang="nl-NL">
                <a:cs typeface="Calibri" panose="020F0502020204030204"/>
              </a:rPr>
              <a:t>Je zal de hamer terugvinden onder het ijs. Dit komt doordat zwarte voorwerpen veel </a:t>
            </a:r>
            <a:r>
              <a:rPr lang="nl-NL" b="1">
                <a:cs typeface="Calibri" panose="020F0502020204030204"/>
              </a:rPr>
              <a:t>warmte opnemen</a:t>
            </a:r>
            <a:r>
              <a:rPr lang="nl-NL">
                <a:cs typeface="Calibri" panose="020F0502020204030204"/>
              </a:rPr>
              <a:t>. Als je deze dus op het ijs legt, zal het ijs rond het zwarte voorwerp smelten. </a:t>
            </a:r>
            <a:endParaRPr lang="en-US"/>
          </a:p>
          <a:p>
            <a:pPr marL="0" indent="0">
              <a:buNone/>
            </a:pPr>
            <a:r>
              <a:rPr lang="nl-NL">
                <a:cs typeface="Calibri" panose="020F0502020204030204"/>
              </a:rPr>
              <a:t>Kijk dus maar goed uit wanneer je jouw spullen laat rondslingeren in de sneeuw!</a:t>
            </a:r>
          </a:p>
        </p:txBody>
      </p:sp>
      <p:pic>
        <p:nvPicPr>
          <p:cNvPr id="6" name="Picture 9" descr="A picture containing text, snow, outdoor, mountain&#10;&#10;Description automatically generated">
            <a:extLst>
              <a:ext uri="{FF2B5EF4-FFF2-40B4-BE49-F238E27FC236}">
                <a16:creationId xmlns:a16="http://schemas.microsoft.com/office/drawing/2014/main" id="{10148E9F-FE26-7F90-79C5-B93B8EAE1794}"/>
              </a:ext>
            </a:extLst>
          </p:cNvPr>
          <p:cNvPicPr>
            <a:picLocks noChangeAspect="1"/>
          </p:cNvPicPr>
          <p:nvPr/>
        </p:nvPicPr>
        <p:blipFill rotWithShape="1">
          <a:blip r:embed="rId3"/>
          <a:srcRect l="11401" r="3719" b="303"/>
          <a:stretch/>
        </p:blipFill>
        <p:spPr>
          <a:xfrm>
            <a:off x="6347460" y="10"/>
            <a:ext cx="583869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Slide Number Placeholder 8">
            <a:extLst>
              <a:ext uri="{FF2B5EF4-FFF2-40B4-BE49-F238E27FC236}">
                <a16:creationId xmlns:a16="http://schemas.microsoft.com/office/drawing/2014/main" id="{86454EA8-7E22-8BE0-1BCB-B9A6E4CB4E29}"/>
              </a:ext>
            </a:extLst>
          </p:cNvPr>
          <p:cNvSpPr>
            <a:spLocks noGrp="1"/>
          </p:cNvSpPr>
          <p:nvPr>
            <p:ph type="sldNum" sz="quarter" idx="12"/>
          </p:nvPr>
        </p:nvSpPr>
        <p:spPr>
          <a:xfrm>
            <a:off x="10439400" y="6356350"/>
            <a:ext cx="914400" cy="365125"/>
          </a:xfrm>
        </p:spPr>
        <p:txBody>
          <a:bodyPr>
            <a:normAutofit/>
          </a:bodyPr>
          <a:lstStyle/>
          <a:p>
            <a:pPr>
              <a:spcAft>
                <a:spcPts val="600"/>
              </a:spcAft>
            </a:pPr>
            <a:fld id="{330EA680-D336-4FF7-8B7A-9848BB0A1C32}" type="slidenum">
              <a:rPr lang="en-US">
                <a:solidFill>
                  <a:srgbClr val="FFFFFF"/>
                </a:solidFill>
              </a:rPr>
              <a:pPr>
                <a:spcAft>
                  <a:spcPts val="600"/>
                </a:spcAft>
              </a:pPr>
              <a:t>77</a:t>
            </a:fld>
            <a:endParaRPr lang="en-US">
              <a:solidFill>
                <a:srgbClr val="FFFFFF"/>
              </a:solidFill>
            </a:endParaRPr>
          </a:p>
        </p:txBody>
      </p:sp>
      <p:pic>
        <p:nvPicPr>
          <p:cNvPr id="10" name="Picture 10" descr="A picture containing text, monitor, television, screen&#10;&#10;Description automatically generated">
            <a:hlinkClick r:id="rId4" action="ppaction://hlinksldjump"/>
            <a:extLst>
              <a:ext uri="{FF2B5EF4-FFF2-40B4-BE49-F238E27FC236}">
                <a16:creationId xmlns:a16="http://schemas.microsoft.com/office/drawing/2014/main" id="{454C4A5C-615A-5B44-5091-E97AB705C4E1}"/>
              </a:ext>
            </a:extLst>
          </p:cNvPr>
          <p:cNvPicPr>
            <a:picLocks noChangeAspect="1"/>
          </p:cNvPicPr>
          <p:nvPr/>
        </p:nvPicPr>
        <p:blipFill>
          <a:blip r:embed="rId5"/>
          <a:stretch>
            <a:fillRect/>
          </a:stretch>
        </p:blipFill>
        <p:spPr>
          <a:xfrm>
            <a:off x="-629" y="5871444"/>
            <a:ext cx="1323975" cy="981075"/>
          </a:xfrm>
          <a:prstGeom prst="rect">
            <a:avLst/>
          </a:prstGeom>
        </p:spPr>
      </p:pic>
    </p:spTree>
    <p:extLst>
      <p:ext uri="{BB962C8B-B14F-4D97-AF65-F5344CB8AC3E}">
        <p14:creationId xmlns:p14="http://schemas.microsoft.com/office/powerpoint/2010/main" val="3639427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947A5-9D69-57D1-DA1A-72EB07D6F6AB}"/>
              </a:ext>
            </a:extLst>
          </p:cNvPr>
          <p:cNvSpPr>
            <a:spLocks noGrp="1"/>
          </p:cNvSpPr>
          <p:nvPr>
            <p:ph type="title"/>
          </p:nvPr>
        </p:nvSpPr>
        <p:spPr>
          <a:xfrm>
            <a:off x="640079" y="325369"/>
            <a:ext cx="4670097" cy="1956841"/>
          </a:xfrm>
        </p:spPr>
        <p:txBody>
          <a:bodyPr anchor="b">
            <a:normAutofit/>
          </a:bodyPr>
          <a:lstStyle/>
          <a:p>
            <a:r>
              <a:rPr lang="en-US" sz="5400" b="1" err="1">
                <a:cs typeface="Calibri Light"/>
              </a:rPr>
              <a:t>Oeps</a:t>
            </a:r>
            <a:r>
              <a:rPr lang="en-US" sz="5400" b="1">
                <a:cs typeface="Calibri Light"/>
              </a:rPr>
              <a:t>...</a:t>
            </a:r>
            <a:endParaRPr lang="en-US"/>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1EBECB4-DC52-0A68-2507-5D0EBF9B59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nl-NL">
                <a:cs typeface="Calibri" panose="020F0502020204030204"/>
              </a:rPr>
              <a:t>Vliegende hamers en samentroepende pinguïns, dat is toch maar een beetje </a:t>
            </a:r>
            <a:r>
              <a:rPr lang="nl-NL" b="1">
                <a:cs typeface="Calibri" panose="020F0502020204030204"/>
              </a:rPr>
              <a:t>gek</a:t>
            </a:r>
            <a:r>
              <a:rPr lang="nl-NL">
                <a:cs typeface="Calibri" panose="020F0502020204030204"/>
              </a:rPr>
              <a:t>. De hamer gaat toch ergens anders moeten liggen...</a:t>
            </a:r>
          </a:p>
        </p:txBody>
      </p:sp>
      <p:pic>
        <p:nvPicPr>
          <p:cNvPr id="4" name="Picture 2" descr="Geen beschrijving beschikbaar.">
            <a:hlinkClick r:id="rId3" action="ppaction://hlinksldjump"/>
            <a:extLst>
              <a:ext uri="{FF2B5EF4-FFF2-40B4-BE49-F238E27FC236}">
                <a16:creationId xmlns:a16="http://schemas.microsoft.com/office/drawing/2014/main" id="{33231392-E886-81B3-1EAA-64354274A7F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86454EA8-7E22-8BE0-1BCB-B9A6E4CB4E29}"/>
              </a:ext>
            </a:extLst>
          </p:cNvPr>
          <p:cNvSpPr>
            <a:spLocks noGrp="1"/>
          </p:cNvSpPr>
          <p:nvPr>
            <p:ph type="sldNum" sz="quarter" idx="12"/>
          </p:nvPr>
        </p:nvSpPr>
        <p:spPr/>
        <p:txBody>
          <a:bodyPr/>
          <a:lstStyle/>
          <a:p>
            <a:fld id="{330EA680-D336-4FF7-8B7A-9848BB0A1C32}" type="slidenum">
              <a:rPr lang="en-US" smtClean="0"/>
              <a:t>78</a:t>
            </a:fld>
            <a:endParaRPr lang="en-US"/>
          </a:p>
        </p:txBody>
      </p:sp>
      <p:pic>
        <p:nvPicPr>
          <p:cNvPr id="5" name="Picture 10" descr="A picture containing pool ball&#10;&#10;Description automatically generated">
            <a:extLst>
              <a:ext uri="{FF2B5EF4-FFF2-40B4-BE49-F238E27FC236}">
                <a16:creationId xmlns:a16="http://schemas.microsoft.com/office/drawing/2014/main" id="{AAD9CFA8-A2F1-8D4A-A524-602070CF2FE9}"/>
              </a:ext>
            </a:extLst>
          </p:cNvPr>
          <p:cNvPicPr>
            <a:picLocks noChangeAspect="1"/>
          </p:cNvPicPr>
          <p:nvPr/>
        </p:nvPicPr>
        <p:blipFill>
          <a:blip r:embed="rId6"/>
          <a:stretch>
            <a:fillRect/>
          </a:stretch>
        </p:blipFill>
        <p:spPr>
          <a:xfrm>
            <a:off x="5754783" y="1814576"/>
            <a:ext cx="3386212" cy="3401996"/>
          </a:xfrm>
          <a:prstGeom prst="rect">
            <a:avLst/>
          </a:prstGeom>
        </p:spPr>
      </p:pic>
      <p:pic>
        <p:nvPicPr>
          <p:cNvPr id="6" name="Picture 8" descr="A picture containing monitor, television, decorated, image&#10;&#10;Description automatically generated">
            <a:extLst>
              <a:ext uri="{FF2B5EF4-FFF2-40B4-BE49-F238E27FC236}">
                <a16:creationId xmlns:a16="http://schemas.microsoft.com/office/drawing/2014/main" id="{20C728C0-3210-ED33-9A92-40154DFF6D26}"/>
              </a:ext>
            </a:extLst>
          </p:cNvPr>
          <p:cNvPicPr>
            <a:picLocks noChangeAspect="1"/>
          </p:cNvPicPr>
          <p:nvPr/>
        </p:nvPicPr>
        <p:blipFill>
          <a:blip r:embed="rId7"/>
          <a:stretch>
            <a:fillRect/>
          </a:stretch>
        </p:blipFill>
        <p:spPr>
          <a:xfrm>
            <a:off x="7734204" y="136525"/>
            <a:ext cx="3400590" cy="3415460"/>
          </a:xfrm>
          <a:prstGeom prst="rect">
            <a:avLst/>
          </a:prstGeom>
        </p:spPr>
      </p:pic>
      <p:pic>
        <p:nvPicPr>
          <p:cNvPr id="7" name="Picture 7" descr="A picture containing television, screen, image&#10;&#10;Description automatically generated">
            <a:extLst>
              <a:ext uri="{FF2B5EF4-FFF2-40B4-BE49-F238E27FC236}">
                <a16:creationId xmlns:a16="http://schemas.microsoft.com/office/drawing/2014/main" id="{916997F5-7BFF-628D-8672-688ED60B97AA}"/>
              </a:ext>
            </a:extLst>
          </p:cNvPr>
          <p:cNvPicPr>
            <a:picLocks noChangeAspect="1"/>
          </p:cNvPicPr>
          <p:nvPr/>
        </p:nvPicPr>
        <p:blipFill>
          <a:blip r:embed="rId8"/>
          <a:stretch>
            <a:fillRect/>
          </a:stretch>
        </p:blipFill>
        <p:spPr>
          <a:xfrm>
            <a:off x="8232318" y="3205374"/>
            <a:ext cx="3472477" cy="3516101"/>
          </a:xfrm>
          <a:prstGeom prst="rect">
            <a:avLst/>
          </a:prstGeom>
        </p:spPr>
      </p:pic>
    </p:spTree>
    <p:extLst>
      <p:ext uri="{BB962C8B-B14F-4D97-AF65-F5344CB8AC3E}">
        <p14:creationId xmlns:p14="http://schemas.microsoft.com/office/powerpoint/2010/main" val="2306040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BD32B-39FB-E582-A629-72A240B929DA}"/>
              </a:ext>
            </a:extLst>
          </p:cNvPr>
          <p:cNvSpPr>
            <a:spLocks noGrp="1"/>
          </p:cNvSpPr>
          <p:nvPr>
            <p:ph type="title"/>
          </p:nvPr>
        </p:nvSpPr>
        <p:spPr>
          <a:xfrm>
            <a:off x="640080" y="325369"/>
            <a:ext cx="4368602" cy="1956841"/>
          </a:xfrm>
        </p:spPr>
        <p:txBody>
          <a:bodyPr anchor="b">
            <a:normAutofit/>
          </a:bodyPr>
          <a:lstStyle/>
          <a:p>
            <a:r>
              <a:rPr lang="en-US" sz="5400" b="1" err="1">
                <a:cs typeface="Calibri Light"/>
              </a:rPr>
              <a:t>Tijd</a:t>
            </a:r>
            <a:r>
              <a:rPr lang="en-US" sz="5400" b="1">
                <a:cs typeface="Calibri Light"/>
              </a:rPr>
              <a:t> om </a:t>
            </a:r>
            <a:r>
              <a:rPr lang="en-US" sz="5400" b="1" err="1">
                <a:cs typeface="Calibri Light"/>
              </a:rPr>
              <a:t>naar</a:t>
            </a:r>
            <a:r>
              <a:rPr lang="en-US" sz="5400" b="1">
                <a:cs typeface="Calibri Light"/>
              </a:rPr>
              <a:t> huis </a:t>
            </a:r>
            <a:r>
              <a:rPr lang="en-US" sz="5400" b="1" err="1">
                <a:cs typeface="Calibri Light"/>
              </a:rPr>
              <a:t>te</a:t>
            </a:r>
            <a:r>
              <a:rPr lang="en-US" sz="5400" b="1">
                <a:cs typeface="Calibri Light"/>
              </a:rPr>
              <a:t> </a:t>
            </a:r>
            <a:r>
              <a:rPr lang="en-US" sz="5400" b="1" err="1">
                <a:cs typeface="Calibri Light"/>
              </a:rPr>
              <a:t>gaan</a:t>
            </a:r>
            <a:r>
              <a:rPr lang="en-US" sz="5400" b="1">
                <a:cs typeface="Calibri Light"/>
              </a:rPr>
              <a:t>...</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4FA173-E88B-6747-241E-47EFFCC63311}"/>
              </a:ext>
            </a:extLst>
          </p:cNvPr>
          <p:cNvSpPr>
            <a:spLocks noGrp="1"/>
          </p:cNvSpPr>
          <p:nvPr>
            <p:ph idx="1"/>
          </p:nvPr>
        </p:nvSpPr>
        <p:spPr>
          <a:xfrm>
            <a:off x="94621" y="2748235"/>
            <a:ext cx="6001379" cy="3320668"/>
          </a:xfrm>
        </p:spPr>
        <p:txBody>
          <a:bodyPr vert="horz" lIns="91440" tIns="45720" rIns="91440" bIns="45720" rtlCol="0" anchor="t">
            <a:noAutofit/>
          </a:bodyPr>
          <a:lstStyle/>
          <a:p>
            <a:pPr marL="0" indent="0">
              <a:buNone/>
            </a:pPr>
            <a:r>
              <a:rPr lang="en-US">
                <a:cs typeface="Calibri"/>
              </a:rPr>
              <a:t>Na </a:t>
            </a:r>
            <a:r>
              <a:rPr lang="en-US" err="1">
                <a:cs typeface="Calibri"/>
              </a:rPr>
              <a:t>een</a:t>
            </a:r>
            <a:r>
              <a:rPr lang="en-US">
                <a:cs typeface="Calibri"/>
              </a:rPr>
              <a:t> </a:t>
            </a:r>
            <a:r>
              <a:rPr lang="en-US" err="1">
                <a:cs typeface="Calibri"/>
              </a:rPr>
              <a:t>mooi</a:t>
            </a:r>
            <a:r>
              <a:rPr lang="en-US">
                <a:cs typeface="Calibri"/>
              </a:rPr>
              <a:t> </a:t>
            </a:r>
            <a:r>
              <a:rPr lang="en-US" err="1">
                <a:cs typeface="Calibri"/>
              </a:rPr>
              <a:t>avontuur</a:t>
            </a:r>
            <a:r>
              <a:rPr lang="en-US">
                <a:cs typeface="Calibri"/>
              </a:rPr>
              <a:t> is het </a:t>
            </a:r>
            <a:r>
              <a:rPr lang="en-US" err="1">
                <a:cs typeface="Calibri"/>
              </a:rPr>
              <a:t>tijd</a:t>
            </a:r>
            <a:r>
              <a:rPr lang="en-US">
                <a:cs typeface="Calibri"/>
              </a:rPr>
              <a:t> om </a:t>
            </a:r>
            <a:r>
              <a:rPr lang="en-US" err="1">
                <a:cs typeface="Calibri"/>
              </a:rPr>
              <a:t>naar</a:t>
            </a:r>
            <a:r>
              <a:rPr lang="en-US">
                <a:cs typeface="Calibri"/>
              </a:rPr>
              <a:t> huis </a:t>
            </a:r>
            <a:r>
              <a:rPr lang="en-US" err="1">
                <a:cs typeface="Calibri"/>
              </a:rPr>
              <a:t>te</a:t>
            </a:r>
            <a:r>
              <a:rPr lang="en-US">
                <a:cs typeface="Calibri"/>
              </a:rPr>
              <a:t> </a:t>
            </a:r>
            <a:r>
              <a:rPr lang="en-US" err="1">
                <a:cs typeface="Calibri"/>
              </a:rPr>
              <a:t>gaan</a:t>
            </a:r>
            <a:r>
              <a:rPr lang="en-US">
                <a:cs typeface="Calibri"/>
              </a:rPr>
              <a:t>. Na </a:t>
            </a:r>
            <a:r>
              <a:rPr lang="en-US" err="1">
                <a:cs typeface="Calibri"/>
              </a:rPr>
              <a:t>veel</a:t>
            </a:r>
            <a:r>
              <a:rPr lang="en-US">
                <a:cs typeface="Calibri"/>
              </a:rPr>
              <a:t> </a:t>
            </a:r>
            <a:r>
              <a:rPr lang="en-US" err="1">
                <a:cs typeface="Calibri"/>
              </a:rPr>
              <a:t>zwoegen</a:t>
            </a:r>
            <a:r>
              <a:rPr lang="en-US">
                <a:cs typeface="Calibri"/>
              </a:rPr>
              <a:t> </a:t>
            </a:r>
            <a:r>
              <a:rPr lang="en-US" err="1">
                <a:cs typeface="Calibri"/>
              </a:rPr>
              <a:t>en</a:t>
            </a:r>
            <a:r>
              <a:rPr lang="en-US">
                <a:cs typeface="Calibri"/>
              </a:rPr>
              <a:t> </a:t>
            </a:r>
            <a:r>
              <a:rPr lang="en-US" err="1">
                <a:cs typeface="Calibri"/>
              </a:rPr>
              <a:t>zweten</a:t>
            </a:r>
            <a:r>
              <a:rPr lang="en-US">
                <a:cs typeface="Calibri"/>
              </a:rPr>
              <a:t> </a:t>
            </a:r>
            <a:r>
              <a:rPr lang="en-US" err="1">
                <a:cs typeface="Calibri"/>
              </a:rPr>
              <a:t>zijn</a:t>
            </a:r>
            <a:r>
              <a:rPr lang="en-US">
                <a:cs typeface="Calibri"/>
              </a:rPr>
              <a:t> alle </a:t>
            </a:r>
            <a:r>
              <a:rPr lang="en-US" err="1">
                <a:cs typeface="Calibri"/>
              </a:rPr>
              <a:t>spullen</a:t>
            </a:r>
            <a:r>
              <a:rPr lang="en-US">
                <a:cs typeface="Calibri"/>
              </a:rPr>
              <a:t> al </a:t>
            </a:r>
            <a:r>
              <a:rPr lang="en-US" err="1">
                <a:cs typeface="Calibri"/>
              </a:rPr>
              <a:t>ingepakt</a:t>
            </a:r>
            <a:r>
              <a:rPr lang="en-US">
                <a:cs typeface="Calibri"/>
              </a:rPr>
              <a:t> </a:t>
            </a:r>
            <a:r>
              <a:rPr lang="en-US" err="1">
                <a:cs typeface="Calibri"/>
              </a:rPr>
              <a:t>en</a:t>
            </a:r>
            <a:r>
              <a:rPr lang="en-US">
                <a:cs typeface="Calibri"/>
              </a:rPr>
              <a:t> </a:t>
            </a:r>
            <a:r>
              <a:rPr lang="en-US" err="1">
                <a:cs typeface="Calibri"/>
              </a:rPr>
              <a:t>geladen</a:t>
            </a:r>
            <a:r>
              <a:rPr lang="en-US">
                <a:cs typeface="Calibri"/>
              </a:rPr>
              <a:t> op de boot.  </a:t>
            </a:r>
          </a:p>
          <a:p>
            <a:pPr marL="0" indent="0">
              <a:buNone/>
            </a:pPr>
            <a:r>
              <a:rPr lang="en-US">
                <a:cs typeface="Calibri"/>
              </a:rPr>
              <a:t>Oh nee! Het </a:t>
            </a:r>
            <a:r>
              <a:rPr lang="en-US" err="1">
                <a:cs typeface="Calibri"/>
              </a:rPr>
              <a:t>schip</a:t>
            </a:r>
            <a:r>
              <a:rPr lang="en-US">
                <a:cs typeface="Calibri"/>
              </a:rPr>
              <a:t> </a:t>
            </a:r>
            <a:r>
              <a:rPr lang="en-US" err="1">
                <a:cs typeface="Calibri"/>
              </a:rPr>
              <a:t>blijkt</a:t>
            </a:r>
            <a:r>
              <a:rPr lang="en-US">
                <a:cs typeface="Calibri"/>
              </a:rPr>
              <a:t> vast </a:t>
            </a:r>
            <a:r>
              <a:rPr lang="en-US" err="1">
                <a:cs typeface="Calibri"/>
              </a:rPr>
              <a:t>te</a:t>
            </a:r>
            <a:r>
              <a:rPr lang="en-US">
                <a:cs typeface="Calibri"/>
              </a:rPr>
              <a:t> </a:t>
            </a:r>
            <a:r>
              <a:rPr lang="en-US" err="1">
                <a:cs typeface="Calibri"/>
              </a:rPr>
              <a:t>zitten</a:t>
            </a:r>
            <a:r>
              <a:rPr lang="en-US">
                <a:cs typeface="Calibri"/>
              </a:rPr>
              <a:t> in het </a:t>
            </a:r>
            <a:r>
              <a:rPr lang="en-US" err="1">
                <a:cs typeface="Calibri"/>
              </a:rPr>
              <a:t>diepe</a:t>
            </a:r>
            <a:r>
              <a:rPr lang="en-US">
                <a:cs typeface="Calibri"/>
              </a:rPr>
              <a:t> </a:t>
            </a:r>
            <a:r>
              <a:rPr lang="en-US" err="1">
                <a:cs typeface="Calibri"/>
              </a:rPr>
              <a:t>ijs</a:t>
            </a:r>
            <a:r>
              <a:rPr lang="en-US">
                <a:cs typeface="Calibri"/>
              </a:rPr>
              <a:t>. </a:t>
            </a:r>
            <a:r>
              <a:rPr lang="en-US" err="1">
                <a:cs typeface="Calibri"/>
              </a:rPr>
              <a:t>Hierdoor</a:t>
            </a:r>
            <a:r>
              <a:rPr lang="en-US">
                <a:cs typeface="Calibri"/>
              </a:rPr>
              <a:t> </a:t>
            </a:r>
            <a:r>
              <a:rPr lang="en-US" err="1">
                <a:cs typeface="Calibri"/>
              </a:rPr>
              <a:t>kunnen</a:t>
            </a:r>
            <a:r>
              <a:rPr lang="en-US">
                <a:cs typeface="Calibri"/>
              </a:rPr>
              <a:t> we </a:t>
            </a:r>
            <a:r>
              <a:rPr lang="en-US" err="1">
                <a:cs typeface="Calibri"/>
              </a:rPr>
              <a:t>niet</a:t>
            </a:r>
            <a:r>
              <a:rPr lang="en-US">
                <a:cs typeface="Calibri"/>
              </a:rPr>
              <a:t> </a:t>
            </a:r>
            <a:r>
              <a:rPr lang="en-US" err="1">
                <a:cs typeface="Calibri"/>
              </a:rPr>
              <a:t>naar</a:t>
            </a:r>
            <a:r>
              <a:rPr lang="en-US">
                <a:cs typeface="Calibri"/>
              </a:rPr>
              <a:t> huis </a:t>
            </a:r>
            <a:r>
              <a:rPr lang="en-US" err="1">
                <a:cs typeface="Calibri"/>
              </a:rPr>
              <a:t>vertrekken</a:t>
            </a:r>
            <a:r>
              <a:rPr lang="en-US">
                <a:cs typeface="Calibri"/>
              </a:rPr>
              <a:t>. </a:t>
            </a:r>
            <a:r>
              <a:rPr lang="en-US" b="1">
                <a:cs typeface="Calibri"/>
              </a:rPr>
              <a:t>Wat </a:t>
            </a:r>
            <a:r>
              <a:rPr lang="en-US" b="1" err="1">
                <a:cs typeface="Calibri"/>
              </a:rPr>
              <a:t>doen</a:t>
            </a:r>
            <a:r>
              <a:rPr lang="en-US" b="1">
                <a:cs typeface="Calibri"/>
              </a:rPr>
              <a:t> we nu?</a:t>
            </a:r>
          </a:p>
        </p:txBody>
      </p:sp>
      <p:pic>
        <p:nvPicPr>
          <p:cNvPr id="6" name="Picture 2" descr="a cartoon of a large boat that cannot sail further because it is obstructed by thick ice. The feel must be joyful. The boat looks less industrial">
            <a:extLst>
              <a:ext uri="{FF2B5EF4-FFF2-40B4-BE49-F238E27FC236}">
                <a16:creationId xmlns:a16="http://schemas.microsoft.com/office/drawing/2014/main" id="{E6301A43-A35D-65C7-4710-5D45DAA87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29" r="1834" b="303"/>
          <a:stretch/>
        </p:blipFill>
        <p:spPr bwMode="auto">
          <a:xfrm>
            <a:off x="5955030" y="-230027"/>
            <a:ext cx="6332220" cy="724617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4B596D3-E7CD-4DFF-F8CD-13F197E7C58E}"/>
              </a:ext>
            </a:extLst>
          </p:cNvPr>
          <p:cNvSpPr>
            <a:spLocks noGrp="1"/>
          </p:cNvSpPr>
          <p:nvPr>
            <p:ph type="sldNum" sz="quarter" idx="12"/>
          </p:nvPr>
        </p:nvSpPr>
        <p:spPr/>
        <p:txBody>
          <a:bodyPr/>
          <a:lstStyle/>
          <a:p>
            <a:fld id="{330EA680-D336-4FF7-8B7A-9848BB0A1C32}" type="slidenum">
              <a:rPr lang="en-US" smtClean="0"/>
              <a:t>79</a:t>
            </a:fld>
            <a:endParaRPr lang="en-US"/>
          </a:p>
        </p:txBody>
      </p:sp>
      <p:pic>
        <p:nvPicPr>
          <p:cNvPr id="5" name="Picture 10" descr="A picture containing text, monitor, television, screen&#10;&#10;Description automatically generated">
            <a:hlinkClick r:id="rId4" action="ppaction://hlinksldjump"/>
            <a:extLst>
              <a:ext uri="{FF2B5EF4-FFF2-40B4-BE49-F238E27FC236}">
                <a16:creationId xmlns:a16="http://schemas.microsoft.com/office/drawing/2014/main" id="{15DBF321-E4FC-56B3-0B3C-FC64B92FEC5A}"/>
              </a:ext>
            </a:extLst>
          </p:cNvPr>
          <p:cNvPicPr>
            <a:picLocks noChangeAspect="1"/>
          </p:cNvPicPr>
          <p:nvPr/>
        </p:nvPicPr>
        <p:blipFill>
          <a:blip r:embed="rId5"/>
          <a:stretch>
            <a:fillRect/>
          </a:stretch>
        </p:blipFill>
        <p:spPr>
          <a:xfrm>
            <a:off x="-629" y="5871444"/>
            <a:ext cx="1323975" cy="981075"/>
          </a:xfrm>
          <a:prstGeom prst="rect">
            <a:avLst/>
          </a:prstGeom>
        </p:spPr>
      </p:pic>
    </p:spTree>
    <p:extLst>
      <p:ext uri="{BB962C8B-B14F-4D97-AF65-F5344CB8AC3E}">
        <p14:creationId xmlns:p14="http://schemas.microsoft.com/office/powerpoint/2010/main" val="1836895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640080" y="309871"/>
            <a:ext cx="4368602" cy="1956841"/>
          </a:xfrm>
        </p:spPr>
        <p:txBody>
          <a:bodyPr anchor="b">
            <a:normAutofit/>
          </a:bodyPr>
          <a:lstStyle/>
          <a:p>
            <a:r>
              <a:rPr lang="en-US" sz="5400" b="1" kern="1200" err="1">
                <a:solidFill>
                  <a:schemeClr val="tx1">
                    <a:lumMod val="85000"/>
                    <a:lumOff val="15000"/>
                  </a:schemeClr>
                </a:solidFill>
                <a:latin typeface="+mj-lt"/>
                <a:ea typeface="+mj-ea"/>
                <a:cs typeface="+mj-cs"/>
              </a:rPr>
              <a:t>Oeps</a:t>
            </a:r>
            <a:r>
              <a:rPr lang="en-US" sz="5400" b="1" kern="1200">
                <a:solidFill>
                  <a:schemeClr val="tx1">
                    <a:lumMod val="85000"/>
                    <a:lumOff val="15000"/>
                  </a:schemeClr>
                </a:solidFill>
                <a:latin typeface="+mj-lt"/>
                <a:ea typeface="+mj-ea"/>
                <a:cs typeface="+mj-cs"/>
              </a:rPr>
              <a:t>…</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BD6B9BC-1A9E-2A1A-E6F0-8F971763D00E}"/>
              </a:ext>
            </a:extLst>
          </p:cNvPr>
          <p:cNvSpPr>
            <a:spLocks noGrp="1"/>
          </p:cNvSpPr>
          <p:nvPr>
            <p:ph idx="1"/>
          </p:nvPr>
        </p:nvSpPr>
        <p:spPr>
          <a:xfrm>
            <a:off x="640080" y="2930955"/>
            <a:ext cx="3347309" cy="3320668"/>
          </a:xfrm>
        </p:spPr>
        <p:txBody>
          <a:bodyPr vert="horz" lIns="91440" tIns="45720" rIns="91440" bIns="45720" rtlCol="0" anchor="t">
            <a:normAutofit/>
          </a:bodyPr>
          <a:lstStyle/>
          <a:p>
            <a:pPr marL="0" indent="0">
              <a:buNone/>
            </a:pPr>
            <a:r>
              <a:rPr lang="nl-NL">
                <a:solidFill>
                  <a:schemeClr val="tx1">
                    <a:lumMod val="85000"/>
                    <a:lumOff val="15000"/>
                  </a:schemeClr>
                </a:solidFill>
                <a:cs typeface="Calibri"/>
              </a:rPr>
              <a:t>Hier ligt </a:t>
            </a:r>
            <a:r>
              <a:rPr lang="nl-NL" b="1">
                <a:solidFill>
                  <a:schemeClr val="tx1">
                    <a:lumMod val="85000"/>
                    <a:lumOff val="15000"/>
                  </a:schemeClr>
                </a:solidFill>
                <a:cs typeface="Calibri"/>
              </a:rPr>
              <a:t>Australië</a:t>
            </a:r>
            <a:r>
              <a:rPr lang="nl-NL">
                <a:solidFill>
                  <a:schemeClr val="tx1">
                    <a:lumMod val="85000"/>
                    <a:lumOff val="15000"/>
                  </a:schemeClr>
                </a:solidFill>
                <a:cs typeface="Calibri"/>
              </a:rPr>
              <a:t>. Dit is ook een groot eiland in de oceaan, maar dit is niet Antarctica. </a:t>
            </a:r>
          </a:p>
          <a:p>
            <a:pPr marL="0" indent="0">
              <a:buFont typeface="Arial" panose="020B0604020202020204" pitchFamily="34" charset="0"/>
              <a:buNone/>
            </a:pPr>
            <a:endParaRPr lang="nl-NL">
              <a:solidFill>
                <a:schemeClr val="tx1">
                  <a:lumMod val="85000"/>
                  <a:lumOff val="15000"/>
                </a:schemeClr>
              </a:solidFill>
              <a:cs typeface="Calibri"/>
            </a:endParaRPr>
          </a:p>
          <a:p>
            <a:pPr marL="0" indent="0">
              <a:buFont typeface="Arial" panose="020B0604020202020204" pitchFamily="34" charset="0"/>
              <a:buNone/>
            </a:pPr>
            <a:endParaRPr lang="nl-BE">
              <a:solidFill>
                <a:schemeClr val="tx1">
                  <a:lumMod val="85000"/>
                  <a:lumOff val="15000"/>
                </a:schemeClr>
              </a:solidFill>
              <a:cs typeface="Calibri"/>
            </a:endParaRPr>
          </a:p>
        </p:txBody>
      </p:sp>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2" descr="Geen beschrijving beschikbaar.">
            <a:hlinkClick r:id="rId3" action="ppaction://hlinksldjump"/>
            <a:extLst>
              <a:ext uri="{FF2B5EF4-FFF2-40B4-BE49-F238E27FC236}">
                <a16:creationId xmlns:a16="http://schemas.microsoft.com/office/drawing/2014/main" id="{47A378B1-15DA-5C6A-0051-E6F055FF697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5011" y="591879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6">
            <a:extLst>
              <a:ext uri="{FF2B5EF4-FFF2-40B4-BE49-F238E27FC236}">
                <a16:creationId xmlns:a16="http://schemas.microsoft.com/office/drawing/2014/main" id="{524F5DC4-104C-F148-027C-9E8120E78E7C}"/>
              </a:ext>
            </a:extLst>
          </p:cNvPr>
          <p:cNvSpPr/>
          <p:nvPr/>
        </p:nvSpPr>
        <p:spPr>
          <a:xfrm>
            <a:off x="1335541" y="6197474"/>
            <a:ext cx="3826686"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a:cs typeface="Calibri"/>
              </a:rPr>
              <a:t>Laten we </a:t>
            </a:r>
            <a:r>
              <a:rPr lang="en-US" sz="2400" b="1" err="1">
                <a:cs typeface="Calibri"/>
              </a:rPr>
              <a:t>nog</a:t>
            </a:r>
            <a:r>
              <a:rPr lang="en-US" sz="2400" b="1">
                <a:cs typeface="Calibri"/>
              </a:rPr>
              <a:t> </a:t>
            </a:r>
            <a:r>
              <a:rPr lang="en-US" sz="2400" b="1" err="1">
                <a:cs typeface="Calibri"/>
              </a:rPr>
              <a:t>eens</a:t>
            </a:r>
            <a:r>
              <a:rPr lang="en-US" sz="2400" b="1">
                <a:cs typeface="Calibri"/>
              </a:rPr>
              <a:t> </a:t>
            </a:r>
            <a:r>
              <a:rPr lang="en-US" sz="2400" b="1" err="1">
                <a:cs typeface="Calibri"/>
              </a:rPr>
              <a:t>proberen</a:t>
            </a:r>
            <a:endParaRPr lang="en-US" sz="2400" b="1">
              <a:cs typeface="Calibri"/>
            </a:endParaRPr>
          </a:p>
          <a:p>
            <a:r>
              <a:rPr lang="en-US">
                <a:cs typeface="Calibri"/>
              </a:rPr>
              <a:t> </a:t>
            </a:r>
          </a:p>
        </p:txBody>
      </p:sp>
      <p:pic>
        <p:nvPicPr>
          <p:cNvPr id="3074" name="Picture 2" descr="undefined">
            <a:extLst>
              <a:ext uri="{FF2B5EF4-FFF2-40B4-BE49-F238E27FC236}">
                <a16:creationId xmlns:a16="http://schemas.microsoft.com/office/drawing/2014/main" id="{B9273C2E-4B44-02B1-7846-9F2E2FF468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86" r="16698"/>
          <a:stretch/>
        </p:blipFill>
        <p:spPr bwMode="auto">
          <a:xfrm>
            <a:off x="5538059" y="0"/>
            <a:ext cx="6653941"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959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6E383-BE58-10AF-C02D-1DB378F06825}"/>
              </a:ext>
            </a:extLst>
          </p:cNvPr>
          <p:cNvSpPr>
            <a:spLocks noGrp="1"/>
          </p:cNvSpPr>
          <p:nvPr>
            <p:ph type="title"/>
          </p:nvPr>
        </p:nvSpPr>
        <p:spPr>
          <a:xfrm>
            <a:off x="855625" y="198523"/>
            <a:ext cx="10477702" cy="1345663"/>
          </a:xfrm>
        </p:spPr>
        <p:txBody>
          <a:bodyPr vert="horz" lIns="91440" tIns="45720" rIns="91440" bIns="45720" rtlCol="0" anchor="b">
            <a:normAutofit/>
          </a:bodyPr>
          <a:lstStyle/>
          <a:p>
            <a:r>
              <a:rPr lang="en-US" sz="3100" b="1" err="1">
                <a:cs typeface="Calibri Light"/>
              </a:rPr>
              <a:t>Duid</a:t>
            </a:r>
            <a:r>
              <a:rPr lang="en-US" sz="3100" b="1">
                <a:cs typeface="Calibri Light"/>
              </a:rPr>
              <a:t> </a:t>
            </a:r>
            <a:r>
              <a:rPr lang="en-US" sz="3100" b="1" err="1">
                <a:cs typeface="Calibri Light"/>
              </a:rPr>
              <a:t>aan</a:t>
            </a:r>
            <a:r>
              <a:rPr lang="en-US" sz="3100" b="1">
                <a:cs typeface="Calibri Light"/>
              </a:rPr>
              <a:t>:</a:t>
            </a:r>
            <a:br>
              <a:rPr lang="en-US" sz="3100" b="1">
                <a:cs typeface="Calibri Light"/>
              </a:rPr>
            </a:br>
            <a:r>
              <a:rPr lang="en-US" sz="3100" err="1">
                <a:cs typeface="Calibri Light"/>
              </a:rPr>
              <a:t>Welke</a:t>
            </a:r>
            <a:r>
              <a:rPr lang="en-US" sz="3100">
                <a:cs typeface="Calibri Light"/>
              </a:rPr>
              <a:t> manier </a:t>
            </a:r>
            <a:r>
              <a:rPr lang="en-US" sz="3100" err="1">
                <a:cs typeface="Calibri Light"/>
              </a:rPr>
              <a:t>gebruik</a:t>
            </a:r>
            <a:r>
              <a:rPr lang="en-US" sz="3100">
                <a:cs typeface="Calibri Light"/>
              </a:rPr>
              <a:t> je om </a:t>
            </a:r>
            <a:r>
              <a:rPr lang="en-US" sz="3100" err="1">
                <a:cs typeface="Calibri Light"/>
              </a:rPr>
              <a:t>uit</a:t>
            </a:r>
            <a:r>
              <a:rPr lang="en-US" sz="3100">
                <a:cs typeface="Calibri Light"/>
              </a:rPr>
              <a:t> het </a:t>
            </a:r>
            <a:r>
              <a:rPr lang="en-US" sz="3100" err="1">
                <a:cs typeface="Calibri Light"/>
              </a:rPr>
              <a:t>ijs</a:t>
            </a:r>
            <a:r>
              <a:rPr lang="en-US" sz="3100">
                <a:cs typeface="Calibri Light"/>
              </a:rPr>
              <a:t> </a:t>
            </a:r>
            <a:r>
              <a:rPr lang="en-US" sz="3100" err="1">
                <a:cs typeface="Calibri Light"/>
              </a:rPr>
              <a:t>te</a:t>
            </a:r>
            <a:r>
              <a:rPr lang="en-US" sz="3100">
                <a:cs typeface="Calibri Light"/>
              </a:rPr>
              <a:t> </a:t>
            </a:r>
            <a:r>
              <a:rPr lang="en-US" sz="3100" err="1">
                <a:cs typeface="Calibri Light"/>
              </a:rPr>
              <a:t>komen</a:t>
            </a:r>
            <a:r>
              <a:rPr lang="en-US" sz="3100">
                <a:cs typeface="Calibri Light"/>
              </a:rPr>
              <a:t>?</a:t>
            </a:r>
            <a:endParaRPr lang="en-US" sz="3100"/>
          </a:p>
        </p:txBody>
      </p:sp>
      <p:sp>
        <p:nvSpPr>
          <p:cNvPr id="23" name="Rectangle 2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3613" y="1926266"/>
            <a:ext cx="7744773" cy="43575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BC35B7-1737-5F9C-FF97-2B38F7F1B15B}"/>
              </a:ext>
            </a:extLst>
          </p:cNvPr>
          <p:cNvSpPr txBox="1"/>
          <p:nvPr/>
        </p:nvSpPr>
        <p:spPr>
          <a:xfrm>
            <a:off x="106909" y="5563065"/>
            <a:ext cx="383324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576072">
              <a:spcAft>
                <a:spcPts val="600"/>
              </a:spcAft>
            </a:pPr>
            <a:r>
              <a:rPr lang="en-US" sz="2000">
                <a:latin typeface="Calibri"/>
              </a:rPr>
              <a:t>Het</a:t>
            </a:r>
            <a:r>
              <a:rPr lang="en-US" sz="2000" kern="1200">
                <a:latin typeface="Calibri"/>
                <a:ea typeface="+mn-ea"/>
                <a:cs typeface="+mn-cs"/>
              </a:rPr>
              <a:t> </a:t>
            </a:r>
            <a:r>
              <a:rPr lang="en-US" sz="2000" kern="1200" err="1">
                <a:latin typeface="Calibri"/>
                <a:ea typeface="+mn-ea"/>
                <a:cs typeface="+mn-cs"/>
              </a:rPr>
              <a:t>ijs</a:t>
            </a:r>
            <a:r>
              <a:rPr lang="en-US" sz="2000" kern="1200">
                <a:latin typeface="Calibri"/>
                <a:ea typeface="+mn-ea"/>
                <a:cs typeface="+mn-cs"/>
              </a:rPr>
              <a:t> </a:t>
            </a:r>
            <a:r>
              <a:rPr lang="en-US" sz="2000" err="1">
                <a:latin typeface="Calibri"/>
              </a:rPr>
              <a:t>wegzagen</a:t>
            </a:r>
            <a:endParaRPr lang="en-US" sz="2000">
              <a:cs typeface="Calibri"/>
            </a:endParaRPr>
          </a:p>
        </p:txBody>
      </p:sp>
      <p:sp>
        <p:nvSpPr>
          <p:cNvPr id="8" name="TextBox 7">
            <a:extLst>
              <a:ext uri="{FF2B5EF4-FFF2-40B4-BE49-F238E27FC236}">
                <a16:creationId xmlns:a16="http://schemas.microsoft.com/office/drawing/2014/main" id="{87B44260-BFC1-6EAC-F3B0-E54BF6FADD5F}"/>
              </a:ext>
            </a:extLst>
          </p:cNvPr>
          <p:cNvSpPr txBox="1"/>
          <p:nvPr/>
        </p:nvSpPr>
        <p:spPr>
          <a:xfrm>
            <a:off x="4056999" y="5563064"/>
            <a:ext cx="3861996" cy="722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576072">
              <a:spcAft>
                <a:spcPts val="600"/>
              </a:spcAft>
            </a:pPr>
            <a:r>
              <a:rPr lang="en-US" sz="2000" kern="1200" err="1">
                <a:latin typeface="+mn-lt"/>
                <a:ea typeface="+mn-lt"/>
                <a:cs typeface="+mn-lt"/>
              </a:rPr>
              <a:t>Wachten</a:t>
            </a:r>
            <a:r>
              <a:rPr lang="en-US" sz="2000" kern="1200">
                <a:latin typeface="+mn-lt"/>
                <a:ea typeface="+mn-lt"/>
                <a:cs typeface="+mn-lt"/>
              </a:rPr>
              <a:t> tot het </a:t>
            </a:r>
            <a:r>
              <a:rPr lang="en-US" sz="2000" kern="1200" err="1">
                <a:latin typeface="+mn-lt"/>
                <a:ea typeface="+mn-lt"/>
                <a:cs typeface="+mn-lt"/>
              </a:rPr>
              <a:t>ijs</a:t>
            </a:r>
            <a:r>
              <a:rPr lang="en-US" sz="2000" kern="1200">
                <a:latin typeface="+mn-lt"/>
                <a:ea typeface="+mn-lt"/>
                <a:cs typeface="+mn-lt"/>
              </a:rPr>
              <a:t> </a:t>
            </a:r>
            <a:r>
              <a:rPr lang="en-US" sz="2000" kern="1200" err="1">
                <a:latin typeface="+mn-lt"/>
                <a:ea typeface="+mn-lt"/>
                <a:cs typeface="+mn-lt"/>
              </a:rPr>
              <a:t>gesmolten</a:t>
            </a:r>
            <a:r>
              <a:rPr lang="en-US" sz="2000" kern="1200">
                <a:latin typeface="+mn-lt"/>
                <a:ea typeface="+mn-lt"/>
                <a:cs typeface="+mn-lt"/>
              </a:rPr>
              <a:t> is </a:t>
            </a:r>
            <a:r>
              <a:rPr lang="en-US" sz="2000" kern="1200" err="1">
                <a:latin typeface="+mn-lt"/>
                <a:ea typeface="+mn-lt"/>
                <a:cs typeface="+mn-lt"/>
              </a:rPr>
              <a:t>en</a:t>
            </a:r>
            <a:r>
              <a:rPr lang="en-US" sz="2000" kern="1200">
                <a:latin typeface="+mn-lt"/>
                <a:ea typeface="+mn-lt"/>
                <a:cs typeface="+mn-lt"/>
              </a:rPr>
              <a:t> </a:t>
            </a:r>
            <a:r>
              <a:rPr lang="en-US" sz="2000">
                <a:ea typeface="+mn-lt"/>
                <a:cs typeface="+mn-lt"/>
              </a:rPr>
              <a:t>er een</a:t>
            </a:r>
            <a:r>
              <a:rPr lang="en-US" sz="2000" kern="1200">
                <a:latin typeface="+mn-lt"/>
                <a:ea typeface="+mn-lt"/>
                <a:cs typeface="+mn-lt"/>
              </a:rPr>
              <a:t> </a:t>
            </a:r>
            <a:r>
              <a:rPr lang="en-US" sz="2000" kern="1200" err="1">
                <a:latin typeface="+mn-lt"/>
                <a:ea typeface="+mn-lt"/>
                <a:cs typeface="+mn-lt"/>
              </a:rPr>
              <a:t>kanaal</a:t>
            </a:r>
            <a:r>
              <a:rPr lang="en-US" sz="2000" kern="1200">
                <a:latin typeface="+mn-lt"/>
                <a:ea typeface="+mn-lt"/>
                <a:cs typeface="+mn-lt"/>
              </a:rPr>
              <a:t> </a:t>
            </a:r>
            <a:r>
              <a:rPr lang="en-US" sz="2000" kern="1200" err="1">
                <a:latin typeface="+mn-lt"/>
                <a:ea typeface="+mn-lt"/>
                <a:cs typeface="+mn-lt"/>
              </a:rPr>
              <a:t>vormt</a:t>
            </a:r>
            <a:endParaRPr lang="en-US" sz="2000">
              <a:cs typeface="Calibri"/>
            </a:endParaRPr>
          </a:p>
        </p:txBody>
      </p:sp>
      <p:sp>
        <p:nvSpPr>
          <p:cNvPr id="9" name="TextBox 8">
            <a:extLst>
              <a:ext uri="{FF2B5EF4-FFF2-40B4-BE49-F238E27FC236}">
                <a16:creationId xmlns:a16="http://schemas.microsoft.com/office/drawing/2014/main" id="{F204A721-69A1-386B-85C5-126811925063}"/>
              </a:ext>
            </a:extLst>
          </p:cNvPr>
          <p:cNvSpPr txBox="1"/>
          <p:nvPr/>
        </p:nvSpPr>
        <p:spPr>
          <a:xfrm>
            <a:off x="8027595" y="5563065"/>
            <a:ext cx="40489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576072">
              <a:spcAft>
                <a:spcPts val="600"/>
              </a:spcAft>
            </a:pPr>
            <a:r>
              <a:rPr lang="en-US" sz="2000" kern="1200" err="1">
                <a:latin typeface="Calibri"/>
                <a:ea typeface="+mn-ea"/>
                <a:cs typeface="+mn-cs"/>
              </a:rPr>
              <a:t>Explosieven</a:t>
            </a:r>
            <a:r>
              <a:rPr lang="en-US" sz="2000" kern="1200">
                <a:latin typeface="Calibri"/>
                <a:ea typeface="+mn-ea"/>
                <a:cs typeface="+mn-cs"/>
              </a:rPr>
              <a:t> </a:t>
            </a:r>
            <a:r>
              <a:rPr lang="en-US" sz="2000" kern="1200" err="1">
                <a:latin typeface="Calibri"/>
                <a:ea typeface="+mn-ea"/>
                <a:cs typeface="+mn-cs"/>
              </a:rPr>
              <a:t>gebruiken</a:t>
            </a:r>
            <a:r>
              <a:rPr lang="en-US" sz="2000" kern="1200">
                <a:latin typeface="Calibri"/>
                <a:ea typeface="+mn-ea"/>
                <a:cs typeface="+mn-cs"/>
              </a:rPr>
              <a:t> om het </a:t>
            </a:r>
            <a:r>
              <a:rPr lang="en-US" sz="2000" kern="1200" err="1">
                <a:latin typeface="Calibri"/>
                <a:ea typeface="+mn-ea"/>
                <a:cs typeface="+mn-cs"/>
              </a:rPr>
              <a:t>ijs</a:t>
            </a:r>
            <a:r>
              <a:rPr lang="en-US" sz="2000" kern="1200">
                <a:latin typeface="Calibri"/>
                <a:ea typeface="+mn-ea"/>
                <a:cs typeface="+mn-cs"/>
              </a:rPr>
              <a:t> </a:t>
            </a:r>
            <a:r>
              <a:rPr lang="en-US" sz="2000" kern="1200" err="1">
                <a:latin typeface="Calibri"/>
                <a:ea typeface="+mn-ea"/>
                <a:cs typeface="+mn-cs"/>
              </a:rPr>
              <a:t>te</a:t>
            </a:r>
            <a:r>
              <a:rPr lang="en-US" sz="2000" kern="1200">
                <a:latin typeface="Calibri"/>
                <a:ea typeface="+mn-ea"/>
                <a:cs typeface="+mn-cs"/>
              </a:rPr>
              <a:t> </a:t>
            </a:r>
            <a:r>
              <a:rPr lang="en-US" sz="2000" kern="1200" err="1">
                <a:latin typeface="Calibri"/>
                <a:ea typeface="+mn-ea"/>
                <a:cs typeface="+mn-cs"/>
              </a:rPr>
              <a:t>breken</a:t>
            </a:r>
            <a:endParaRPr lang="en-US" sz="2000">
              <a:cs typeface="Calibri"/>
            </a:endParaRPr>
          </a:p>
        </p:txBody>
      </p:sp>
      <p:pic>
        <p:nvPicPr>
          <p:cNvPr id="11" name="Picture 11" descr="A picture containing indoor&#10;&#10;Description automatically generated">
            <a:hlinkClick r:id="rId3" action="ppaction://hlinksldjump"/>
            <a:extLst>
              <a:ext uri="{FF2B5EF4-FFF2-40B4-BE49-F238E27FC236}">
                <a16:creationId xmlns:a16="http://schemas.microsoft.com/office/drawing/2014/main" id="{1D3A9FC9-8DEF-4012-3F4F-B47C1CD598EB}"/>
              </a:ext>
            </a:extLst>
          </p:cNvPr>
          <p:cNvPicPr>
            <a:picLocks noGrp="1" noChangeAspect="1"/>
          </p:cNvPicPr>
          <p:nvPr>
            <p:ph idx="1"/>
          </p:nvPr>
        </p:nvPicPr>
        <p:blipFill>
          <a:blip r:embed="rId4"/>
          <a:stretch>
            <a:fillRect/>
          </a:stretch>
        </p:blipFill>
        <p:spPr>
          <a:xfrm>
            <a:off x="8233539" y="1897512"/>
            <a:ext cx="3661225" cy="3646847"/>
          </a:xfrm>
          <a:prstGeom prst="ellipse">
            <a:avLst/>
          </a:prstGeom>
          <a:ln>
            <a:noFill/>
          </a:ln>
          <a:effectLst>
            <a:softEdge rad="112500"/>
          </a:effectLst>
        </p:spPr>
      </p:pic>
      <p:pic>
        <p:nvPicPr>
          <p:cNvPr id="12" name="Picture 12" descr="Diagram&#10;&#10;Description automatically generated">
            <a:hlinkClick r:id="rId3" action="ppaction://hlinksldjump"/>
            <a:extLst>
              <a:ext uri="{FF2B5EF4-FFF2-40B4-BE49-F238E27FC236}">
                <a16:creationId xmlns:a16="http://schemas.microsoft.com/office/drawing/2014/main" id="{D5BC0976-C203-7B09-21CA-E8433209EA50}"/>
              </a:ext>
            </a:extLst>
          </p:cNvPr>
          <p:cNvPicPr>
            <a:picLocks noChangeAspect="1"/>
          </p:cNvPicPr>
          <p:nvPr/>
        </p:nvPicPr>
        <p:blipFill>
          <a:blip r:embed="rId5"/>
          <a:stretch>
            <a:fillRect/>
          </a:stretch>
        </p:blipFill>
        <p:spPr>
          <a:xfrm>
            <a:off x="454326" y="2158042"/>
            <a:ext cx="3347048" cy="3390180"/>
          </a:xfrm>
          <a:prstGeom prst="ellipse">
            <a:avLst/>
          </a:prstGeom>
          <a:ln>
            <a:noFill/>
          </a:ln>
          <a:effectLst>
            <a:softEdge rad="112500"/>
          </a:effectLst>
        </p:spPr>
      </p:pic>
      <p:pic>
        <p:nvPicPr>
          <p:cNvPr id="14" name="Afbeelding 3" descr="Afbeelding met hemel, boot, watervoertuig&#10;&#10;Automatisch gegenereerde beschrijving">
            <a:hlinkClick r:id="rId6" action="ppaction://hlinksldjump"/>
            <a:extLst>
              <a:ext uri="{FF2B5EF4-FFF2-40B4-BE49-F238E27FC236}">
                <a16:creationId xmlns:a16="http://schemas.microsoft.com/office/drawing/2014/main" id="{6EA208A9-99C0-606F-1DA3-1AE7EE280C6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2"/>
          <a:stretch/>
        </p:blipFill>
        <p:spPr>
          <a:xfrm>
            <a:off x="4060872" y="1897821"/>
            <a:ext cx="3658247" cy="3666218"/>
          </a:xfrm>
          <a:prstGeom prst="ellipse">
            <a:avLst/>
          </a:prstGeom>
          <a:ln>
            <a:noFill/>
          </a:ln>
          <a:effectLst>
            <a:softEdge rad="112500"/>
          </a:effectLst>
        </p:spPr>
      </p:pic>
      <p:sp>
        <p:nvSpPr>
          <p:cNvPr id="3" name="Slide Number Placeholder 2">
            <a:extLst>
              <a:ext uri="{FF2B5EF4-FFF2-40B4-BE49-F238E27FC236}">
                <a16:creationId xmlns:a16="http://schemas.microsoft.com/office/drawing/2014/main" id="{70FFC9A8-A5A2-2C9D-9006-651EE4688BC6}"/>
              </a:ext>
            </a:extLst>
          </p:cNvPr>
          <p:cNvSpPr>
            <a:spLocks noGrp="1"/>
          </p:cNvSpPr>
          <p:nvPr>
            <p:ph type="sldNum" sz="quarter" idx="12"/>
          </p:nvPr>
        </p:nvSpPr>
        <p:spPr/>
        <p:txBody>
          <a:bodyPr/>
          <a:lstStyle/>
          <a:p>
            <a:fld id="{330EA680-D336-4FF7-8B7A-9848BB0A1C32}" type="slidenum">
              <a:rPr lang="en-US" smtClean="0"/>
              <a:t>80</a:t>
            </a:fld>
            <a:endParaRPr lang="en-US"/>
          </a:p>
        </p:txBody>
      </p:sp>
    </p:spTree>
    <p:extLst>
      <p:ext uri="{BB962C8B-B14F-4D97-AF65-F5344CB8AC3E}">
        <p14:creationId xmlns:p14="http://schemas.microsoft.com/office/powerpoint/2010/main" val="159270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FF34-2DAB-2D9B-ED68-6180D971383C}"/>
              </a:ext>
            </a:extLst>
          </p:cNvPr>
          <p:cNvSpPr>
            <a:spLocks noGrp="1"/>
          </p:cNvSpPr>
          <p:nvPr>
            <p:ph type="title"/>
          </p:nvPr>
        </p:nvSpPr>
        <p:spPr>
          <a:xfrm>
            <a:off x="640080" y="329184"/>
            <a:ext cx="6894576" cy="1783080"/>
          </a:xfrm>
        </p:spPr>
        <p:txBody>
          <a:bodyPr anchor="b">
            <a:normAutofit/>
          </a:bodyPr>
          <a:lstStyle/>
          <a:p>
            <a:r>
              <a:rPr lang="en-US" sz="6100" b="1">
                <a:cs typeface="Calibri Light"/>
              </a:rPr>
              <a:t>Dat </a:t>
            </a:r>
            <a:r>
              <a:rPr lang="en-US" sz="6100" b="1" err="1">
                <a:cs typeface="Calibri Light"/>
              </a:rPr>
              <a:t>werkt</a:t>
            </a:r>
            <a:r>
              <a:rPr lang="en-US" sz="6100" b="1">
                <a:cs typeface="Calibri Light"/>
              </a:rPr>
              <a:t> </a:t>
            </a:r>
            <a:r>
              <a:rPr lang="en-US" sz="6100" b="1" err="1">
                <a:cs typeface="Calibri Light"/>
              </a:rPr>
              <a:t>niet</a:t>
            </a:r>
            <a:r>
              <a:rPr lang="en-US" sz="6100" b="1">
                <a:cs typeface="Calibri Light"/>
              </a:rPr>
              <a:t> zo </a:t>
            </a:r>
            <a:r>
              <a:rPr lang="en-US" sz="6100" b="1" err="1">
                <a:cs typeface="Calibri Light"/>
              </a:rPr>
              <a:t>goed</a:t>
            </a:r>
            <a:r>
              <a:rPr lang="en-US" sz="6100" b="1">
                <a:cs typeface="Calibri Light"/>
              </a:rPr>
              <a:t>…</a:t>
            </a:r>
          </a:p>
        </p:txBody>
      </p:sp>
      <p:sp>
        <p:nvSpPr>
          <p:cNvPr id="59"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8A1D0F-4AE1-0C26-29B9-3C62FFFC22C3}"/>
              </a:ext>
            </a:extLst>
          </p:cNvPr>
          <p:cNvSpPr>
            <a:spLocks noGrp="1"/>
          </p:cNvSpPr>
          <p:nvPr>
            <p:ph idx="1"/>
          </p:nvPr>
        </p:nvSpPr>
        <p:spPr>
          <a:xfrm>
            <a:off x="640080" y="2706624"/>
            <a:ext cx="6894576" cy="3483864"/>
          </a:xfrm>
        </p:spPr>
        <p:txBody>
          <a:bodyPr vert="horz" lIns="91440" tIns="45720" rIns="91440" bIns="45720" rtlCol="0" anchor="t">
            <a:normAutofit/>
          </a:bodyPr>
          <a:lstStyle/>
          <a:p>
            <a:pPr marL="0" indent="0">
              <a:buNone/>
            </a:pPr>
            <a:r>
              <a:rPr lang="en-US">
                <a:cs typeface="Calibri" panose="020F0502020204030204"/>
              </a:rPr>
              <a:t>Vol </a:t>
            </a:r>
            <a:r>
              <a:rPr lang="en-US" err="1">
                <a:cs typeface="Calibri" panose="020F0502020204030204"/>
              </a:rPr>
              <a:t>goede</a:t>
            </a:r>
            <a:r>
              <a:rPr lang="en-US">
                <a:cs typeface="Calibri" panose="020F0502020204030204"/>
              </a:rPr>
              <a:t> </a:t>
            </a:r>
            <a:r>
              <a:rPr lang="en-US" err="1">
                <a:cs typeface="Calibri" panose="020F0502020204030204"/>
              </a:rPr>
              <a:t>moed</a:t>
            </a:r>
            <a:r>
              <a:rPr lang="en-US">
                <a:cs typeface="Calibri" panose="020F0502020204030204"/>
              </a:rPr>
              <a:t> </a:t>
            </a:r>
            <a:r>
              <a:rPr lang="en-US" err="1">
                <a:cs typeface="Calibri" panose="020F0502020204030204"/>
              </a:rPr>
              <a:t>begint</a:t>
            </a:r>
            <a:r>
              <a:rPr lang="en-US">
                <a:cs typeface="Calibri" panose="020F0502020204030204"/>
              </a:rPr>
              <a:t> het team met het </a:t>
            </a:r>
            <a:r>
              <a:rPr lang="en-US" err="1">
                <a:cs typeface="Calibri" panose="020F0502020204030204"/>
              </a:rPr>
              <a:t>weghalen</a:t>
            </a:r>
            <a:r>
              <a:rPr lang="en-US">
                <a:cs typeface="Calibri" panose="020F0502020204030204"/>
              </a:rPr>
              <a:t> van het </a:t>
            </a:r>
            <a:r>
              <a:rPr lang="en-US" err="1">
                <a:cs typeface="Calibri" panose="020F0502020204030204"/>
              </a:rPr>
              <a:t>ijs</a:t>
            </a:r>
            <a:r>
              <a:rPr lang="en-US">
                <a:cs typeface="Calibri" panose="020F0502020204030204"/>
              </a:rPr>
              <a:t>. Maar huh, </a:t>
            </a:r>
            <a:r>
              <a:rPr lang="en-US" err="1">
                <a:cs typeface="Calibri" panose="020F0502020204030204"/>
              </a:rPr>
              <a:t>hier</a:t>
            </a:r>
            <a:r>
              <a:rPr lang="en-US">
                <a:cs typeface="Calibri" panose="020F0502020204030204"/>
              </a:rPr>
              <a:t> </a:t>
            </a:r>
            <a:r>
              <a:rPr lang="en-US" err="1">
                <a:cs typeface="Calibri" panose="020F0502020204030204"/>
              </a:rPr>
              <a:t>hadden</a:t>
            </a:r>
            <a:r>
              <a:rPr lang="en-US">
                <a:cs typeface="Calibri" panose="020F0502020204030204"/>
              </a:rPr>
              <a:t> we </a:t>
            </a:r>
            <a:r>
              <a:rPr lang="en-US" err="1">
                <a:cs typeface="Calibri" panose="020F0502020204030204"/>
              </a:rPr>
              <a:t>toch</a:t>
            </a:r>
            <a:r>
              <a:rPr lang="en-US">
                <a:cs typeface="Calibri" panose="020F0502020204030204"/>
              </a:rPr>
              <a:t> net </a:t>
            </a:r>
            <a:r>
              <a:rPr lang="en-US" err="1">
                <a:cs typeface="Calibri" panose="020F0502020204030204"/>
              </a:rPr>
              <a:t>een</a:t>
            </a:r>
            <a:r>
              <a:rPr lang="en-US">
                <a:cs typeface="Calibri" panose="020F0502020204030204"/>
              </a:rPr>
              <a:t> opening </a:t>
            </a:r>
            <a:r>
              <a:rPr lang="en-US" err="1">
                <a:cs typeface="Calibri" panose="020F0502020204030204"/>
              </a:rPr>
              <a:t>gemaakt</a:t>
            </a:r>
            <a:r>
              <a:rPr lang="en-US">
                <a:cs typeface="Calibri" panose="020F0502020204030204"/>
              </a:rPr>
              <a:t>?</a:t>
            </a:r>
          </a:p>
          <a:p>
            <a:pPr marL="0" indent="0">
              <a:buNone/>
            </a:pPr>
            <a:r>
              <a:rPr lang="en-US">
                <a:cs typeface="Calibri" panose="020F0502020204030204"/>
              </a:rPr>
              <a:t>De </a:t>
            </a:r>
            <a:r>
              <a:rPr lang="en-US" err="1">
                <a:cs typeface="Calibri" panose="020F0502020204030204"/>
              </a:rPr>
              <a:t>extreem</a:t>
            </a:r>
            <a:r>
              <a:rPr lang="en-US">
                <a:cs typeface="Calibri" panose="020F0502020204030204"/>
              </a:rPr>
              <a:t> </a:t>
            </a:r>
            <a:r>
              <a:rPr lang="en-US" err="1">
                <a:cs typeface="Calibri" panose="020F0502020204030204"/>
              </a:rPr>
              <a:t>koude</a:t>
            </a:r>
            <a:r>
              <a:rPr lang="en-US">
                <a:cs typeface="Calibri" panose="020F0502020204030204"/>
              </a:rPr>
              <a:t> temperature </a:t>
            </a:r>
            <a:r>
              <a:rPr lang="en-US" err="1">
                <a:cs typeface="Calibri" panose="020F0502020204030204"/>
              </a:rPr>
              <a:t>zorgen</a:t>
            </a:r>
            <a:r>
              <a:rPr lang="en-US">
                <a:cs typeface="Calibri" panose="020F0502020204030204"/>
              </a:rPr>
              <a:t> </a:t>
            </a:r>
            <a:r>
              <a:rPr lang="en-US" err="1">
                <a:cs typeface="Calibri" panose="020F0502020204030204"/>
              </a:rPr>
              <a:t>ervoor</a:t>
            </a:r>
            <a:r>
              <a:rPr lang="en-US">
                <a:cs typeface="Calibri" panose="020F0502020204030204"/>
              </a:rPr>
              <a:t> </a:t>
            </a:r>
            <a:r>
              <a:rPr lang="en-US" err="1">
                <a:cs typeface="Calibri" panose="020F0502020204030204"/>
              </a:rPr>
              <a:t>dat</a:t>
            </a:r>
            <a:r>
              <a:rPr lang="en-US">
                <a:cs typeface="Calibri" panose="020F0502020204030204"/>
              </a:rPr>
              <a:t> het </a:t>
            </a:r>
            <a:r>
              <a:rPr lang="en-US" err="1">
                <a:cs typeface="Calibri" panose="020F0502020204030204"/>
              </a:rPr>
              <a:t>smeltwater</a:t>
            </a:r>
            <a:r>
              <a:rPr lang="en-US">
                <a:cs typeface="Calibri" panose="020F0502020204030204"/>
              </a:rPr>
              <a:t> van de </a:t>
            </a:r>
            <a:r>
              <a:rPr lang="en-US" err="1">
                <a:cs typeface="Calibri" panose="020F0502020204030204"/>
              </a:rPr>
              <a:t>bommen</a:t>
            </a:r>
            <a:r>
              <a:rPr lang="en-US">
                <a:cs typeface="Calibri" panose="020F0502020204030204"/>
              </a:rPr>
              <a:t> </a:t>
            </a:r>
            <a:r>
              <a:rPr lang="en-US" err="1">
                <a:cs typeface="Calibri" panose="020F0502020204030204"/>
              </a:rPr>
              <a:t>en</a:t>
            </a:r>
            <a:r>
              <a:rPr lang="en-US">
                <a:cs typeface="Calibri" panose="020F0502020204030204"/>
              </a:rPr>
              <a:t> het </a:t>
            </a:r>
            <a:r>
              <a:rPr lang="en-US" err="1">
                <a:cs typeface="Calibri" panose="020F0502020204030204"/>
              </a:rPr>
              <a:t>zagen</a:t>
            </a:r>
            <a:r>
              <a:rPr lang="en-US">
                <a:cs typeface="Calibri" panose="020F0502020204030204"/>
              </a:rPr>
              <a:t> </a:t>
            </a:r>
            <a:r>
              <a:rPr lang="en-US" b="1" err="1">
                <a:cs typeface="Calibri" panose="020F0502020204030204"/>
              </a:rPr>
              <a:t>bijna</a:t>
            </a:r>
            <a:r>
              <a:rPr lang="en-US" b="1">
                <a:cs typeface="Calibri" panose="020F0502020204030204"/>
              </a:rPr>
              <a:t> direct </a:t>
            </a:r>
            <a:r>
              <a:rPr lang="en-US" b="1" err="1">
                <a:cs typeface="Calibri" panose="020F0502020204030204"/>
              </a:rPr>
              <a:t>opnieuw</a:t>
            </a:r>
            <a:r>
              <a:rPr lang="en-US" b="1">
                <a:cs typeface="Calibri" panose="020F0502020204030204"/>
              </a:rPr>
              <a:t> </a:t>
            </a:r>
            <a:r>
              <a:rPr lang="en-US" b="1" err="1">
                <a:cs typeface="Calibri" panose="020F0502020204030204"/>
              </a:rPr>
              <a:t>bevriest</a:t>
            </a:r>
            <a:r>
              <a:rPr lang="en-US">
                <a:cs typeface="Calibri" panose="020F0502020204030204"/>
              </a:rPr>
              <a:t>. Al het </a:t>
            </a:r>
            <a:r>
              <a:rPr lang="en-US" err="1">
                <a:cs typeface="Calibri" panose="020F0502020204030204"/>
              </a:rPr>
              <a:t>harde</a:t>
            </a:r>
            <a:r>
              <a:rPr lang="en-US">
                <a:cs typeface="Calibri" panose="020F0502020204030204"/>
              </a:rPr>
              <a:t> </a:t>
            </a:r>
            <a:r>
              <a:rPr lang="en-US" err="1">
                <a:cs typeface="Calibri" panose="020F0502020204030204"/>
              </a:rPr>
              <a:t>werk</a:t>
            </a:r>
            <a:r>
              <a:rPr lang="en-US">
                <a:cs typeface="Calibri" panose="020F0502020204030204"/>
              </a:rPr>
              <a:t> is </a:t>
            </a:r>
            <a:r>
              <a:rPr lang="en-US" err="1">
                <a:cs typeface="Calibri" panose="020F0502020204030204"/>
              </a:rPr>
              <a:t>dus</a:t>
            </a:r>
            <a:r>
              <a:rPr lang="en-US">
                <a:cs typeface="Calibri" panose="020F0502020204030204"/>
              </a:rPr>
              <a:t> </a:t>
            </a:r>
            <a:r>
              <a:rPr lang="en-US" err="1">
                <a:cs typeface="Calibri" panose="020F0502020204030204"/>
              </a:rPr>
              <a:t>voor</a:t>
            </a:r>
            <a:r>
              <a:rPr lang="en-US">
                <a:cs typeface="Calibri" panose="020F0502020204030204"/>
              </a:rPr>
              <a:t> </a:t>
            </a:r>
            <a:r>
              <a:rPr lang="en-US" err="1">
                <a:cs typeface="Calibri" panose="020F0502020204030204"/>
              </a:rPr>
              <a:t>niets</a:t>
            </a:r>
            <a:r>
              <a:rPr lang="en-US">
                <a:cs typeface="Calibri" panose="020F0502020204030204"/>
              </a:rPr>
              <a:t> </a:t>
            </a:r>
            <a:r>
              <a:rPr lang="en-US" err="1">
                <a:cs typeface="Calibri" panose="020F0502020204030204"/>
              </a:rPr>
              <a:t>geweest</a:t>
            </a:r>
            <a:r>
              <a:rPr lang="en-US">
                <a:cs typeface="Calibri" panose="020F0502020204030204"/>
              </a:rPr>
              <a:t>. We </a:t>
            </a:r>
            <a:r>
              <a:rPr lang="en-US" err="1">
                <a:cs typeface="Calibri" panose="020F0502020204030204"/>
              </a:rPr>
              <a:t>kunnen</a:t>
            </a:r>
            <a:r>
              <a:rPr lang="en-US">
                <a:cs typeface="Calibri" panose="020F0502020204030204"/>
              </a:rPr>
              <a:t> </a:t>
            </a:r>
            <a:r>
              <a:rPr lang="en-US" err="1">
                <a:cs typeface="Calibri" panose="020F0502020204030204"/>
              </a:rPr>
              <a:t>beter</a:t>
            </a:r>
            <a:r>
              <a:rPr lang="en-US">
                <a:cs typeface="Calibri" panose="020F0502020204030204"/>
              </a:rPr>
              <a:t> </a:t>
            </a:r>
            <a:r>
              <a:rPr lang="en-US" err="1">
                <a:cs typeface="Calibri" panose="020F0502020204030204"/>
              </a:rPr>
              <a:t>afwachten</a:t>
            </a:r>
            <a:r>
              <a:rPr lang="en-US">
                <a:cs typeface="Calibri" panose="020F0502020204030204"/>
              </a:rPr>
              <a:t>...</a:t>
            </a:r>
          </a:p>
        </p:txBody>
      </p:sp>
      <p:pic>
        <p:nvPicPr>
          <p:cNvPr id="5" name="Picture 11" descr="A picture containing indoor&#10;&#10;Description automatically generated">
            <a:extLst>
              <a:ext uri="{FF2B5EF4-FFF2-40B4-BE49-F238E27FC236}">
                <a16:creationId xmlns:a16="http://schemas.microsoft.com/office/drawing/2014/main" id="{71EFAE34-B568-995E-2FD2-693A2EB4E791}"/>
              </a:ext>
            </a:extLst>
          </p:cNvPr>
          <p:cNvPicPr>
            <a:picLocks noChangeAspect="1"/>
          </p:cNvPicPr>
          <p:nvPr/>
        </p:nvPicPr>
        <p:blipFill rotWithShape="1">
          <a:blip r:embed="rId3"/>
          <a:srcRect l="1785" r="1643"/>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8" name="Picture 12" descr="Diagram&#10;&#10;Description automatically generated">
            <a:extLst>
              <a:ext uri="{FF2B5EF4-FFF2-40B4-BE49-F238E27FC236}">
                <a16:creationId xmlns:a16="http://schemas.microsoft.com/office/drawing/2014/main" id="{42F9F499-2FC7-23E8-E4E8-4C8A7A599CAD}"/>
              </a:ext>
            </a:extLst>
          </p:cNvPr>
          <p:cNvPicPr>
            <a:picLocks noChangeAspect="1"/>
          </p:cNvPicPr>
          <p:nvPr/>
        </p:nvPicPr>
        <p:blipFill rotWithShape="1">
          <a:blip r:embed="rId4"/>
          <a:srcRect t="9906" r="-1" b="26086"/>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4" name="Slide Number Placeholder 3">
            <a:extLst>
              <a:ext uri="{FF2B5EF4-FFF2-40B4-BE49-F238E27FC236}">
                <a16:creationId xmlns:a16="http://schemas.microsoft.com/office/drawing/2014/main" id="{1F9F7CB4-8D43-5CCD-8BE2-14080E5C416D}"/>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81</a:t>
            </a:fld>
            <a:endParaRPr lang="en-US">
              <a:solidFill>
                <a:srgbClr val="FFFFFF"/>
              </a:solidFill>
            </a:endParaRPr>
          </a:p>
        </p:txBody>
      </p:sp>
      <p:sp>
        <p:nvSpPr>
          <p:cNvPr id="7" name="Rectangle: Rounded Corners 6">
            <a:extLst>
              <a:ext uri="{FF2B5EF4-FFF2-40B4-BE49-F238E27FC236}">
                <a16:creationId xmlns:a16="http://schemas.microsoft.com/office/drawing/2014/main" id="{6E115FC8-75FD-585A-8431-5D37E0AA4834}"/>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9" name="Picture 2" descr="Geen beschrijving beschikbaar.">
            <a:hlinkClick r:id="rId5" action="ppaction://hlinksldjump"/>
            <a:extLst>
              <a:ext uri="{FF2B5EF4-FFF2-40B4-BE49-F238E27FC236}">
                <a16:creationId xmlns:a16="http://schemas.microsoft.com/office/drawing/2014/main" id="{D6413329-359C-7AF7-BE5E-71D30BAED5E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4572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D58C9A3E-2D73-5255-7847-E23CCA1817FF}"/>
              </a:ext>
            </a:extLst>
          </p:cNvPr>
          <p:cNvPicPr>
            <a:picLocks noChangeAspect="1"/>
          </p:cNvPicPr>
          <p:nvPr/>
        </p:nvPicPr>
        <p:blipFill>
          <a:blip r:embed="rId8"/>
          <a:stretch>
            <a:fillRect/>
          </a:stretch>
        </p:blipFill>
        <p:spPr>
          <a:xfrm>
            <a:off x="3310289" y="6136417"/>
            <a:ext cx="543466" cy="529089"/>
          </a:xfrm>
          <a:prstGeom prst="rect">
            <a:avLst/>
          </a:prstGeom>
        </p:spPr>
      </p:pic>
    </p:spTree>
    <p:extLst>
      <p:ext uri="{BB962C8B-B14F-4D97-AF65-F5344CB8AC3E}">
        <p14:creationId xmlns:p14="http://schemas.microsoft.com/office/powerpoint/2010/main" val="4038359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3FF34-2DAB-2D9B-ED68-6180D971383C}"/>
              </a:ext>
            </a:extLst>
          </p:cNvPr>
          <p:cNvSpPr>
            <a:spLocks noGrp="1"/>
          </p:cNvSpPr>
          <p:nvPr>
            <p:ph type="title"/>
          </p:nvPr>
        </p:nvSpPr>
        <p:spPr>
          <a:xfrm>
            <a:off x="640080" y="325369"/>
            <a:ext cx="4368602" cy="1956841"/>
          </a:xfrm>
        </p:spPr>
        <p:txBody>
          <a:bodyPr anchor="b">
            <a:normAutofit/>
          </a:bodyPr>
          <a:lstStyle/>
          <a:p>
            <a:r>
              <a:rPr lang="en-US" sz="5400" b="1">
                <a:cs typeface="Calibri Light"/>
              </a:rPr>
              <a:t>Daar </a:t>
            </a:r>
            <a:r>
              <a:rPr lang="en-US" sz="5400" b="1" err="1">
                <a:cs typeface="Calibri Light"/>
              </a:rPr>
              <a:t>gaan</a:t>
            </a:r>
            <a:r>
              <a:rPr lang="en-US" sz="5400" b="1">
                <a:cs typeface="Calibri Light"/>
              </a:rPr>
              <a:t> we!</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78A1D0F-4AE1-0C26-29B9-3C62FFFC22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b="1" err="1">
                <a:cs typeface="Calibri" panose="020F0502020204030204"/>
              </a:rPr>
              <a:t>Wachten</a:t>
            </a:r>
            <a:r>
              <a:rPr lang="en-US">
                <a:cs typeface="Calibri" panose="020F0502020204030204"/>
              </a:rPr>
              <a:t> is de </a:t>
            </a:r>
            <a:r>
              <a:rPr lang="en-US" err="1">
                <a:cs typeface="Calibri" panose="020F0502020204030204"/>
              </a:rPr>
              <a:t>beste</a:t>
            </a:r>
            <a:r>
              <a:rPr lang="en-US">
                <a:cs typeface="Calibri" panose="020F0502020204030204"/>
              </a:rPr>
              <a:t> </a:t>
            </a:r>
            <a:r>
              <a:rPr lang="en-US" err="1">
                <a:cs typeface="Calibri" panose="020F0502020204030204"/>
              </a:rPr>
              <a:t>optie</a:t>
            </a:r>
            <a:r>
              <a:rPr lang="en-US">
                <a:cs typeface="Calibri" panose="020F0502020204030204"/>
              </a:rPr>
              <a:t>. </a:t>
            </a:r>
            <a:r>
              <a:rPr lang="en-US" err="1">
                <a:cs typeface="Calibri" panose="020F0502020204030204"/>
              </a:rPr>
              <a:t>Wanneer</a:t>
            </a:r>
            <a:r>
              <a:rPr lang="en-US">
                <a:cs typeface="Calibri" panose="020F0502020204030204"/>
              </a:rPr>
              <a:t> je </a:t>
            </a:r>
            <a:r>
              <a:rPr lang="en-US" err="1">
                <a:cs typeface="Calibri" panose="020F0502020204030204"/>
              </a:rPr>
              <a:t>een</a:t>
            </a:r>
            <a:r>
              <a:rPr lang="en-US">
                <a:cs typeface="Calibri" panose="020F0502020204030204"/>
              </a:rPr>
              <a:t> </a:t>
            </a:r>
            <a:r>
              <a:rPr lang="en-US" err="1">
                <a:cs typeface="Calibri" panose="020F0502020204030204"/>
              </a:rPr>
              <a:t>zaag</a:t>
            </a:r>
            <a:r>
              <a:rPr lang="en-US">
                <a:cs typeface="Calibri" panose="020F0502020204030204"/>
              </a:rPr>
              <a:t> of </a:t>
            </a:r>
            <a:r>
              <a:rPr lang="en-US" err="1">
                <a:cs typeface="Calibri" panose="020F0502020204030204"/>
              </a:rPr>
              <a:t>explosieven</a:t>
            </a:r>
            <a:r>
              <a:rPr lang="en-US">
                <a:cs typeface="Calibri" panose="020F0502020204030204"/>
              </a:rPr>
              <a:t> </a:t>
            </a:r>
            <a:r>
              <a:rPr lang="en-US" err="1">
                <a:cs typeface="Calibri" panose="020F0502020204030204"/>
              </a:rPr>
              <a:t>gebruikt</a:t>
            </a:r>
            <a:r>
              <a:rPr lang="en-US">
                <a:cs typeface="Calibri" panose="020F0502020204030204"/>
              </a:rPr>
              <a:t>, </a:t>
            </a:r>
            <a:r>
              <a:rPr lang="en-US" err="1">
                <a:cs typeface="Calibri" panose="020F0502020204030204"/>
              </a:rPr>
              <a:t>gaat</a:t>
            </a:r>
            <a:r>
              <a:rPr lang="en-US">
                <a:cs typeface="Calibri" panose="020F0502020204030204"/>
              </a:rPr>
              <a:t> je </a:t>
            </a:r>
            <a:r>
              <a:rPr lang="en-US" err="1">
                <a:cs typeface="Calibri" panose="020F0502020204030204"/>
              </a:rPr>
              <a:t>harde</a:t>
            </a:r>
            <a:r>
              <a:rPr lang="en-US">
                <a:cs typeface="Calibri" panose="020F0502020204030204"/>
              </a:rPr>
              <a:t> </a:t>
            </a:r>
            <a:r>
              <a:rPr lang="en-US" err="1">
                <a:cs typeface="Calibri" panose="020F0502020204030204"/>
              </a:rPr>
              <a:t>werk</a:t>
            </a:r>
            <a:r>
              <a:rPr lang="en-US">
                <a:cs typeface="Calibri" panose="020F0502020204030204"/>
              </a:rPr>
              <a:t> </a:t>
            </a:r>
            <a:r>
              <a:rPr lang="en-US" err="1">
                <a:cs typeface="Calibri" panose="020F0502020204030204"/>
              </a:rPr>
              <a:t>voor</a:t>
            </a:r>
            <a:r>
              <a:rPr lang="en-US">
                <a:cs typeface="Calibri" panose="020F0502020204030204"/>
              </a:rPr>
              <a:t> </a:t>
            </a:r>
            <a:r>
              <a:rPr lang="en-US" err="1">
                <a:cs typeface="Calibri" panose="020F0502020204030204"/>
              </a:rPr>
              <a:t>niets</a:t>
            </a:r>
            <a:r>
              <a:rPr lang="en-US">
                <a:cs typeface="Calibri" panose="020F0502020204030204"/>
              </a:rPr>
              <a:t> </a:t>
            </a:r>
            <a:r>
              <a:rPr lang="en-US" err="1">
                <a:cs typeface="Calibri" panose="020F0502020204030204"/>
              </a:rPr>
              <a:t>zijn</a:t>
            </a:r>
            <a:r>
              <a:rPr lang="en-US">
                <a:cs typeface="Calibri" panose="020F0502020204030204"/>
              </a:rPr>
              <a:t>. </a:t>
            </a:r>
            <a:r>
              <a:rPr lang="en-US" err="1">
                <a:cs typeface="Calibri" panose="020F0502020204030204"/>
              </a:rPr>
              <a:t>Eens</a:t>
            </a:r>
            <a:r>
              <a:rPr lang="en-US">
                <a:cs typeface="Calibri" panose="020F0502020204030204"/>
              </a:rPr>
              <a:t> </a:t>
            </a:r>
            <a:r>
              <a:rPr lang="en-US" err="1">
                <a:cs typeface="Calibri" panose="020F0502020204030204"/>
              </a:rPr>
              <a:t>dat</a:t>
            </a:r>
            <a:r>
              <a:rPr lang="en-US">
                <a:cs typeface="Calibri" panose="020F0502020204030204"/>
              </a:rPr>
              <a:t> je </a:t>
            </a:r>
            <a:r>
              <a:rPr lang="en-US" err="1">
                <a:cs typeface="Calibri" panose="020F0502020204030204"/>
              </a:rPr>
              <a:t>een</a:t>
            </a:r>
            <a:r>
              <a:rPr lang="en-US">
                <a:cs typeface="Calibri" panose="020F0502020204030204"/>
              </a:rPr>
              <a:t> opening </a:t>
            </a:r>
            <a:r>
              <a:rPr lang="en-US" err="1">
                <a:cs typeface="Calibri" panose="020F0502020204030204"/>
              </a:rPr>
              <a:t>hebt</a:t>
            </a:r>
            <a:r>
              <a:rPr lang="en-US">
                <a:cs typeface="Calibri" panose="020F0502020204030204"/>
              </a:rPr>
              <a:t> </a:t>
            </a:r>
            <a:r>
              <a:rPr lang="en-US" err="1">
                <a:cs typeface="Calibri" panose="020F0502020204030204"/>
              </a:rPr>
              <a:t>gemaakt</a:t>
            </a:r>
            <a:r>
              <a:rPr lang="en-US">
                <a:cs typeface="Calibri" panose="020F0502020204030204"/>
              </a:rPr>
              <a:t>, </a:t>
            </a:r>
            <a:r>
              <a:rPr lang="en-US" err="1">
                <a:cs typeface="Calibri" panose="020F0502020204030204"/>
              </a:rPr>
              <a:t>zal</a:t>
            </a:r>
            <a:r>
              <a:rPr lang="en-US">
                <a:cs typeface="Calibri" panose="020F0502020204030204"/>
              </a:rPr>
              <a:t> </a:t>
            </a:r>
            <a:r>
              <a:rPr lang="en-US" err="1">
                <a:cs typeface="Calibri" panose="020F0502020204030204"/>
              </a:rPr>
              <a:t>deze</a:t>
            </a:r>
            <a:r>
              <a:rPr lang="en-US">
                <a:cs typeface="Calibri" panose="020F0502020204030204"/>
              </a:rPr>
              <a:t> </a:t>
            </a:r>
            <a:r>
              <a:rPr lang="en-US" err="1">
                <a:cs typeface="Calibri" panose="020F0502020204030204"/>
              </a:rPr>
              <a:t>redelijk</a:t>
            </a:r>
            <a:r>
              <a:rPr lang="en-US">
                <a:cs typeface="Calibri" panose="020F0502020204030204"/>
              </a:rPr>
              <a:t> </a:t>
            </a:r>
            <a:r>
              <a:rPr lang="en-US" err="1">
                <a:cs typeface="Calibri" panose="020F0502020204030204"/>
              </a:rPr>
              <a:t>snel</a:t>
            </a:r>
            <a:r>
              <a:rPr lang="en-US">
                <a:cs typeface="Calibri" panose="020F0502020204030204"/>
              </a:rPr>
              <a:t> </a:t>
            </a:r>
            <a:r>
              <a:rPr lang="en-US" err="1">
                <a:cs typeface="Calibri" panose="020F0502020204030204"/>
              </a:rPr>
              <a:t>terug</a:t>
            </a:r>
            <a:r>
              <a:rPr lang="en-US">
                <a:cs typeface="Calibri" panose="020F0502020204030204"/>
              </a:rPr>
              <a:t> </a:t>
            </a:r>
            <a:r>
              <a:rPr lang="en-US" err="1">
                <a:cs typeface="Calibri" panose="020F0502020204030204"/>
              </a:rPr>
              <a:t>toevriezen</a:t>
            </a:r>
            <a:r>
              <a:rPr lang="en-US">
                <a:cs typeface="Calibri" panose="020F0502020204030204"/>
              </a:rPr>
              <a:t>.</a:t>
            </a:r>
          </a:p>
        </p:txBody>
      </p:sp>
      <p:pic>
        <p:nvPicPr>
          <p:cNvPr id="6" name="Afbeelding 3" descr="Afbeelding met hemel, boot, watervoertuig&#10;&#10;Automatisch gegenereerde beschrijving">
            <a:extLst>
              <a:ext uri="{FF2B5EF4-FFF2-40B4-BE49-F238E27FC236}">
                <a16:creationId xmlns:a16="http://schemas.microsoft.com/office/drawing/2014/main" id="{199113A9-60AF-143A-9044-80F267D7F7EA}"/>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Rectangle: Rounded Corners 6">
            <a:extLst>
              <a:ext uri="{FF2B5EF4-FFF2-40B4-BE49-F238E27FC236}">
                <a16:creationId xmlns:a16="http://schemas.microsoft.com/office/drawing/2014/main" id="{2665662E-601F-8EC9-F29E-6108E54D827D}"/>
              </a:ext>
            </a:extLst>
          </p:cNvPr>
          <p:cNvSpPr/>
          <p:nvPr/>
        </p:nvSpPr>
        <p:spPr>
          <a:xfrm>
            <a:off x="1330530" y="6193567"/>
            <a:ext cx="2611798" cy="428637"/>
          </a:xfrm>
          <a:custGeom>
            <a:avLst/>
            <a:gdLst>
              <a:gd name="connsiteX0" fmla="*/ 0 w 5046450"/>
              <a:gd name="connsiteY0" fmla="*/ 448103 h 2688564"/>
              <a:gd name="connsiteX1" fmla="*/ 448103 w 5046450"/>
              <a:gd name="connsiteY1" fmla="*/ 0 h 2688564"/>
              <a:gd name="connsiteX2" fmla="*/ 4598347 w 5046450"/>
              <a:gd name="connsiteY2" fmla="*/ 0 h 2688564"/>
              <a:gd name="connsiteX3" fmla="*/ 5046450 w 5046450"/>
              <a:gd name="connsiteY3" fmla="*/ 448103 h 2688564"/>
              <a:gd name="connsiteX4" fmla="*/ 5046450 w 5046450"/>
              <a:gd name="connsiteY4" fmla="*/ 2240461 h 2688564"/>
              <a:gd name="connsiteX5" fmla="*/ 4598347 w 5046450"/>
              <a:gd name="connsiteY5" fmla="*/ 2688564 h 2688564"/>
              <a:gd name="connsiteX6" fmla="*/ 448103 w 5046450"/>
              <a:gd name="connsiteY6" fmla="*/ 2688564 h 2688564"/>
              <a:gd name="connsiteX7" fmla="*/ 0 w 5046450"/>
              <a:gd name="connsiteY7" fmla="*/ 2240461 h 2688564"/>
              <a:gd name="connsiteX8" fmla="*/ 0 w 5046450"/>
              <a:gd name="connsiteY8" fmla="*/ 448103 h 268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6450" h="2688564" fill="none" extrusionOk="0">
                <a:moveTo>
                  <a:pt x="0" y="448103"/>
                </a:moveTo>
                <a:cubicBezTo>
                  <a:pt x="-20449" y="194686"/>
                  <a:pt x="222741" y="10297"/>
                  <a:pt x="448103" y="0"/>
                </a:cubicBezTo>
                <a:cubicBezTo>
                  <a:pt x="1152629" y="-29507"/>
                  <a:pt x="4121780" y="56528"/>
                  <a:pt x="4598347" y="0"/>
                </a:cubicBezTo>
                <a:cubicBezTo>
                  <a:pt x="4846156" y="6087"/>
                  <a:pt x="5026313" y="219264"/>
                  <a:pt x="5046450" y="448103"/>
                </a:cubicBezTo>
                <a:cubicBezTo>
                  <a:pt x="5181567" y="1095459"/>
                  <a:pt x="5073432" y="1588914"/>
                  <a:pt x="5046450" y="2240461"/>
                </a:cubicBezTo>
                <a:cubicBezTo>
                  <a:pt x="5048857" y="2481116"/>
                  <a:pt x="4857994" y="2709871"/>
                  <a:pt x="4598347" y="2688564"/>
                </a:cubicBezTo>
                <a:cubicBezTo>
                  <a:pt x="3922289" y="2539206"/>
                  <a:pt x="1043780" y="2799951"/>
                  <a:pt x="448103" y="2688564"/>
                </a:cubicBezTo>
                <a:cubicBezTo>
                  <a:pt x="200488" y="2718635"/>
                  <a:pt x="-16729" y="2474180"/>
                  <a:pt x="0" y="2240461"/>
                </a:cubicBezTo>
                <a:cubicBezTo>
                  <a:pt x="94925" y="1820109"/>
                  <a:pt x="-16266" y="1246225"/>
                  <a:pt x="0" y="448103"/>
                </a:cubicBezTo>
                <a:close/>
              </a:path>
              <a:path w="5046450" h="2688564" stroke="0" extrusionOk="0">
                <a:moveTo>
                  <a:pt x="0" y="448103"/>
                </a:moveTo>
                <a:cubicBezTo>
                  <a:pt x="-5674" y="182813"/>
                  <a:pt x="169526" y="2678"/>
                  <a:pt x="448103" y="0"/>
                </a:cubicBezTo>
                <a:cubicBezTo>
                  <a:pt x="2274941" y="52825"/>
                  <a:pt x="2798695" y="-123174"/>
                  <a:pt x="4598347" y="0"/>
                </a:cubicBezTo>
                <a:cubicBezTo>
                  <a:pt x="4855762" y="16795"/>
                  <a:pt x="5080438" y="209784"/>
                  <a:pt x="5046450" y="448103"/>
                </a:cubicBezTo>
                <a:cubicBezTo>
                  <a:pt x="4970877" y="1041161"/>
                  <a:pt x="4922143" y="1674788"/>
                  <a:pt x="5046450" y="2240461"/>
                </a:cubicBezTo>
                <a:cubicBezTo>
                  <a:pt x="5037852" y="2476890"/>
                  <a:pt x="4842218" y="2685332"/>
                  <a:pt x="4598347" y="2688564"/>
                </a:cubicBezTo>
                <a:cubicBezTo>
                  <a:pt x="3207115" y="2857975"/>
                  <a:pt x="1933567" y="2774118"/>
                  <a:pt x="448103" y="2688564"/>
                </a:cubicBezTo>
                <a:cubicBezTo>
                  <a:pt x="169726" y="2701398"/>
                  <a:pt x="16033" y="2455968"/>
                  <a:pt x="0" y="2240461"/>
                </a:cubicBezTo>
                <a:cubicBezTo>
                  <a:pt x="-12820" y="1436792"/>
                  <a:pt x="41333" y="1169251"/>
                  <a:pt x="0" y="448103"/>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nSpc>
                <a:spcPct val="250000"/>
              </a:lnSpc>
            </a:pPr>
            <a:r>
              <a:rPr lang="en-US" sz="2400" b="1" err="1">
                <a:cs typeface="Calibri"/>
              </a:rPr>
              <a:t>Wist</a:t>
            </a:r>
            <a:r>
              <a:rPr lang="en-US" sz="2400" b="1">
                <a:cs typeface="Calibri"/>
              </a:rPr>
              <a:t> je </a:t>
            </a:r>
            <a:r>
              <a:rPr lang="en-US" sz="2400" b="1" err="1">
                <a:cs typeface="Calibri"/>
              </a:rPr>
              <a:t>dat</a:t>
            </a:r>
            <a:r>
              <a:rPr lang="en-US" sz="2400" b="1">
                <a:cs typeface="Calibri"/>
              </a:rPr>
              <a:t>…?</a:t>
            </a:r>
          </a:p>
          <a:p>
            <a:r>
              <a:rPr lang="en-US">
                <a:cs typeface="Calibri"/>
              </a:rPr>
              <a:t> </a:t>
            </a:r>
          </a:p>
        </p:txBody>
      </p:sp>
      <p:pic>
        <p:nvPicPr>
          <p:cNvPr id="10" name="Picture 2" descr="Geen beschrijving beschikbaar.">
            <a:hlinkClick r:id="rId4" action="ppaction://hlinksldjump"/>
            <a:extLst>
              <a:ext uri="{FF2B5EF4-FFF2-40B4-BE49-F238E27FC236}">
                <a16:creationId xmlns:a16="http://schemas.microsoft.com/office/drawing/2014/main" id="{DFB1A471-367F-712B-F579-6EBFABD9CFA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45720" y="5894933"/>
            <a:ext cx="1330530" cy="9754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AB0C766F-5716-D923-D429-1E4C793D9D23}"/>
              </a:ext>
            </a:extLst>
          </p:cNvPr>
          <p:cNvPicPr>
            <a:picLocks noChangeAspect="1"/>
          </p:cNvPicPr>
          <p:nvPr/>
        </p:nvPicPr>
        <p:blipFill>
          <a:blip r:embed="rId7"/>
          <a:stretch>
            <a:fillRect/>
          </a:stretch>
        </p:blipFill>
        <p:spPr>
          <a:xfrm>
            <a:off x="3310289" y="6136417"/>
            <a:ext cx="543466" cy="529089"/>
          </a:xfrm>
          <a:prstGeom prst="rect">
            <a:avLst/>
          </a:prstGeom>
        </p:spPr>
      </p:pic>
      <p:sp>
        <p:nvSpPr>
          <p:cNvPr id="4" name="Slide Number Placeholder 3">
            <a:extLst>
              <a:ext uri="{FF2B5EF4-FFF2-40B4-BE49-F238E27FC236}">
                <a16:creationId xmlns:a16="http://schemas.microsoft.com/office/drawing/2014/main" id="{0AAB3FAF-4F23-C60B-A1A5-58820BCEABB1}"/>
              </a:ext>
            </a:extLst>
          </p:cNvPr>
          <p:cNvSpPr>
            <a:spLocks noGrp="1"/>
          </p:cNvSpPr>
          <p:nvPr>
            <p:ph type="sldNum" sz="quarter" idx="12"/>
          </p:nvPr>
        </p:nvSpPr>
        <p:spPr/>
        <p:txBody>
          <a:bodyPr/>
          <a:lstStyle/>
          <a:p>
            <a:fld id="{330EA680-D336-4FF7-8B7A-9848BB0A1C32}" type="slidenum">
              <a:rPr lang="en-US" smtClean="0"/>
              <a:t>82</a:t>
            </a:fld>
            <a:endParaRPr lang="en-US"/>
          </a:p>
        </p:txBody>
      </p:sp>
    </p:spTree>
    <p:extLst>
      <p:ext uri="{BB962C8B-B14F-4D97-AF65-F5344CB8AC3E}">
        <p14:creationId xmlns:p14="http://schemas.microsoft.com/office/powerpoint/2010/main" val="79380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375B8-3E88-8261-9129-50CE96AEA0C1}"/>
              </a:ext>
            </a:extLst>
          </p:cNvPr>
          <p:cNvPicPr>
            <a:picLocks noChangeAspect="1"/>
          </p:cNvPicPr>
          <p:nvPr/>
        </p:nvPicPr>
        <p:blipFill rotWithShape="1">
          <a:blip r:embed="rId3"/>
          <a:srcRect l="22979" t="1" r="2877" b="1"/>
          <a:stretch/>
        </p:blipFill>
        <p:spPr>
          <a:xfrm>
            <a:off x="17861" y="10"/>
            <a:ext cx="785303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Rectangle: Rounded Corners 3">
            <a:extLst>
              <a:ext uri="{FF2B5EF4-FFF2-40B4-BE49-F238E27FC236}">
                <a16:creationId xmlns:a16="http://schemas.microsoft.com/office/drawing/2014/main" id="{13F013C0-3AB7-15D6-B3DF-06CBB7C2F943}"/>
              </a:ext>
            </a:extLst>
          </p:cNvPr>
          <p:cNvSpPr/>
          <p:nvPr/>
        </p:nvSpPr>
        <p:spPr>
          <a:xfrm>
            <a:off x="6400800" y="243841"/>
            <a:ext cx="5525588" cy="6211892"/>
          </a:xfrm>
          <a:custGeom>
            <a:avLst/>
            <a:gdLst>
              <a:gd name="connsiteX0" fmla="*/ 0 w 10409205"/>
              <a:gd name="connsiteY0" fmla="*/ 1023209 h 6139129"/>
              <a:gd name="connsiteX1" fmla="*/ 1023209 w 10409205"/>
              <a:gd name="connsiteY1" fmla="*/ 0 h 6139129"/>
              <a:gd name="connsiteX2" fmla="*/ 9385996 w 10409205"/>
              <a:gd name="connsiteY2" fmla="*/ 0 h 6139129"/>
              <a:gd name="connsiteX3" fmla="*/ 10409205 w 10409205"/>
              <a:gd name="connsiteY3" fmla="*/ 1023209 h 6139129"/>
              <a:gd name="connsiteX4" fmla="*/ 10409205 w 10409205"/>
              <a:gd name="connsiteY4" fmla="*/ 5115920 h 6139129"/>
              <a:gd name="connsiteX5" fmla="*/ 9385996 w 10409205"/>
              <a:gd name="connsiteY5" fmla="*/ 6139129 h 6139129"/>
              <a:gd name="connsiteX6" fmla="*/ 1023209 w 10409205"/>
              <a:gd name="connsiteY6" fmla="*/ 6139129 h 6139129"/>
              <a:gd name="connsiteX7" fmla="*/ 0 w 10409205"/>
              <a:gd name="connsiteY7" fmla="*/ 5115920 h 6139129"/>
              <a:gd name="connsiteX8" fmla="*/ 0 w 10409205"/>
              <a:gd name="connsiteY8" fmla="*/ 1023209 h 61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9205" h="6139129" fill="none" extrusionOk="0">
                <a:moveTo>
                  <a:pt x="0" y="1023209"/>
                </a:moveTo>
                <a:cubicBezTo>
                  <a:pt x="-82817" y="434062"/>
                  <a:pt x="484139" y="12120"/>
                  <a:pt x="1023209" y="0"/>
                </a:cubicBezTo>
                <a:cubicBezTo>
                  <a:pt x="3458578" y="-29507"/>
                  <a:pt x="6058199" y="56528"/>
                  <a:pt x="9385996" y="0"/>
                </a:cubicBezTo>
                <a:cubicBezTo>
                  <a:pt x="9953747" y="48933"/>
                  <a:pt x="10334135" y="527599"/>
                  <a:pt x="10409205" y="1023209"/>
                </a:cubicBezTo>
                <a:cubicBezTo>
                  <a:pt x="10287649" y="1449797"/>
                  <a:pt x="10556313" y="3872656"/>
                  <a:pt x="10409205" y="5115920"/>
                </a:cubicBezTo>
                <a:cubicBezTo>
                  <a:pt x="10425471" y="5634901"/>
                  <a:pt x="10006177" y="6235586"/>
                  <a:pt x="9385996" y="6139129"/>
                </a:cubicBezTo>
                <a:cubicBezTo>
                  <a:pt x="5797649" y="5989771"/>
                  <a:pt x="3720784" y="6250516"/>
                  <a:pt x="1023209" y="6139129"/>
                </a:cubicBezTo>
                <a:cubicBezTo>
                  <a:pt x="457814" y="6204163"/>
                  <a:pt x="-20001" y="5664570"/>
                  <a:pt x="0" y="5115920"/>
                </a:cubicBezTo>
                <a:cubicBezTo>
                  <a:pt x="155855" y="4329152"/>
                  <a:pt x="52291" y="2704959"/>
                  <a:pt x="0" y="1023209"/>
                </a:cubicBezTo>
                <a:close/>
              </a:path>
              <a:path w="10409205" h="6139129" stroke="0" extrusionOk="0">
                <a:moveTo>
                  <a:pt x="0" y="1023209"/>
                </a:moveTo>
                <a:cubicBezTo>
                  <a:pt x="-31789" y="358317"/>
                  <a:pt x="391446" y="5740"/>
                  <a:pt x="1023209" y="0"/>
                </a:cubicBezTo>
                <a:cubicBezTo>
                  <a:pt x="4756970" y="52825"/>
                  <a:pt x="7477934" y="-123174"/>
                  <a:pt x="9385996" y="0"/>
                </a:cubicBezTo>
                <a:cubicBezTo>
                  <a:pt x="9967261" y="27321"/>
                  <a:pt x="10459102" y="471554"/>
                  <a:pt x="10409205" y="1023209"/>
                </a:cubicBezTo>
                <a:cubicBezTo>
                  <a:pt x="10554135" y="2188427"/>
                  <a:pt x="10427464" y="4682604"/>
                  <a:pt x="10409205" y="5115920"/>
                </a:cubicBezTo>
                <a:cubicBezTo>
                  <a:pt x="10398344" y="5667064"/>
                  <a:pt x="9906593" y="6099265"/>
                  <a:pt x="9385996" y="6139129"/>
                </a:cubicBezTo>
                <a:cubicBezTo>
                  <a:pt x="8427590" y="6308540"/>
                  <a:pt x="2254525" y="6224683"/>
                  <a:pt x="1023209" y="6139129"/>
                </a:cubicBezTo>
                <a:cubicBezTo>
                  <a:pt x="402261" y="6162325"/>
                  <a:pt x="38136" y="5604971"/>
                  <a:pt x="0" y="5115920"/>
                </a:cubicBezTo>
                <a:cubicBezTo>
                  <a:pt x="-92943" y="3210048"/>
                  <a:pt x="-168235" y="2268240"/>
                  <a:pt x="0" y="1023209"/>
                </a:cubicBezTo>
                <a:close/>
              </a:path>
            </a:pathLst>
          </a:custGeom>
          <a:solidFill>
            <a:schemeClr val="accent2">
              <a:lumMod val="60000"/>
              <a:lumOff val="40000"/>
            </a:schemeClr>
          </a:solidFill>
          <a:ln w="57150">
            <a:prstDash val="sysDot"/>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lnSpc>
                <a:spcPct val="90000"/>
              </a:lnSpc>
              <a:spcAft>
                <a:spcPts val="600"/>
              </a:spcAft>
            </a:pPr>
            <a:r>
              <a:rPr lang="en-US" sz="2800" b="1" err="1">
                <a:solidFill>
                  <a:schemeClr val="tx1"/>
                </a:solidFill>
              </a:rPr>
              <a:t>Wist</a:t>
            </a:r>
            <a:r>
              <a:rPr lang="en-US" sz="2800" b="1">
                <a:solidFill>
                  <a:schemeClr val="tx1"/>
                </a:solidFill>
              </a:rPr>
              <a:t> je dat...?</a:t>
            </a:r>
          </a:p>
          <a:p>
            <a:pPr algn="ctr">
              <a:lnSpc>
                <a:spcPct val="90000"/>
              </a:lnSpc>
              <a:spcAft>
                <a:spcPts val="600"/>
              </a:spcAft>
            </a:pPr>
            <a:r>
              <a:rPr lang="en-US" sz="2800" err="1">
                <a:solidFill>
                  <a:schemeClr val="tx1"/>
                </a:solidFill>
                <a:cs typeface="Calibri"/>
              </a:rPr>
              <a:t>Zelfs</a:t>
            </a:r>
            <a:r>
              <a:rPr lang="en-US" sz="2800">
                <a:solidFill>
                  <a:schemeClr val="tx1"/>
                </a:solidFill>
                <a:cs typeface="Calibri"/>
              </a:rPr>
              <a:t> de </a:t>
            </a:r>
            <a:r>
              <a:rPr lang="en-US" sz="2800" err="1">
                <a:solidFill>
                  <a:schemeClr val="tx1"/>
                </a:solidFill>
                <a:cs typeface="Calibri"/>
              </a:rPr>
              <a:t>meest</a:t>
            </a:r>
            <a:r>
              <a:rPr lang="en-US" sz="2800">
                <a:solidFill>
                  <a:schemeClr val="tx1"/>
                </a:solidFill>
                <a:cs typeface="Calibri"/>
              </a:rPr>
              <a:t> </a:t>
            </a:r>
            <a:r>
              <a:rPr lang="en-US" sz="2800" err="1">
                <a:solidFill>
                  <a:schemeClr val="tx1"/>
                </a:solidFill>
                <a:cs typeface="Calibri"/>
              </a:rPr>
              <a:t>ervaren</a:t>
            </a:r>
            <a:r>
              <a:rPr lang="en-US" sz="2800">
                <a:solidFill>
                  <a:schemeClr val="tx1"/>
                </a:solidFill>
                <a:cs typeface="Calibri"/>
              </a:rPr>
              <a:t> </a:t>
            </a:r>
            <a:r>
              <a:rPr lang="en-US" sz="2800" err="1">
                <a:solidFill>
                  <a:schemeClr val="tx1"/>
                </a:solidFill>
                <a:cs typeface="Calibri"/>
              </a:rPr>
              <a:t>zeemannen</a:t>
            </a:r>
            <a:r>
              <a:rPr lang="en-US" sz="2800">
                <a:solidFill>
                  <a:schemeClr val="tx1"/>
                </a:solidFill>
                <a:cs typeface="Calibri"/>
              </a:rPr>
              <a:t> </a:t>
            </a:r>
            <a:r>
              <a:rPr lang="en-US" sz="2800" err="1">
                <a:solidFill>
                  <a:schemeClr val="tx1"/>
                </a:solidFill>
                <a:cs typeface="Calibri"/>
              </a:rPr>
              <a:t>hebben</a:t>
            </a:r>
            <a:r>
              <a:rPr lang="en-US" sz="2800">
                <a:solidFill>
                  <a:schemeClr val="tx1"/>
                </a:solidFill>
                <a:cs typeface="Calibri"/>
              </a:rPr>
              <a:t> </a:t>
            </a:r>
            <a:r>
              <a:rPr lang="en-US" sz="2800" err="1">
                <a:solidFill>
                  <a:schemeClr val="tx1"/>
                </a:solidFill>
                <a:cs typeface="Calibri"/>
              </a:rPr>
              <a:t>problemen</a:t>
            </a:r>
            <a:r>
              <a:rPr lang="en-US" sz="2800">
                <a:solidFill>
                  <a:schemeClr val="tx1"/>
                </a:solidFill>
                <a:cs typeface="Calibri"/>
              </a:rPr>
              <a:t> met het </a:t>
            </a:r>
            <a:r>
              <a:rPr lang="en-US" sz="2800" err="1">
                <a:solidFill>
                  <a:schemeClr val="tx1"/>
                </a:solidFill>
                <a:cs typeface="Calibri"/>
              </a:rPr>
              <a:t>ijs</a:t>
            </a:r>
            <a:r>
              <a:rPr lang="en-US" sz="2800">
                <a:solidFill>
                  <a:schemeClr val="tx1"/>
                </a:solidFill>
                <a:cs typeface="Calibri"/>
              </a:rPr>
              <a:t>. In </a:t>
            </a:r>
            <a:r>
              <a:rPr lang="en-US" sz="2800" b="1">
                <a:solidFill>
                  <a:schemeClr val="tx1"/>
                </a:solidFill>
                <a:cs typeface="Calibri"/>
              </a:rPr>
              <a:t>1899 </a:t>
            </a:r>
            <a:r>
              <a:rPr lang="en-US" sz="2800" err="1">
                <a:solidFill>
                  <a:schemeClr val="tx1"/>
                </a:solidFill>
                <a:cs typeface="Calibri"/>
              </a:rPr>
              <a:t>probeerde</a:t>
            </a:r>
            <a:r>
              <a:rPr lang="en-US" sz="2800">
                <a:solidFill>
                  <a:schemeClr val="tx1"/>
                </a:solidFill>
                <a:cs typeface="Calibri"/>
              </a:rPr>
              <a:t> de </a:t>
            </a:r>
            <a:r>
              <a:rPr lang="en-US" sz="2800" err="1">
                <a:solidFill>
                  <a:schemeClr val="tx1"/>
                </a:solidFill>
                <a:cs typeface="Calibri"/>
              </a:rPr>
              <a:t>bemanning</a:t>
            </a:r>
            <a:r>
              <a:rPr lang="en-US" sz="2800">
                <a:solidFill>
                  <a:schemeClr val="tx1"/>
                </a:solidFill>
                <a:cs typeface="Calibri"/>
              </a:rPr>
              <a:t> op de </a:t>
            </a:r>
            <a:r>
              <a:rPr lang="en-US" sz="2800" b="1" i="1" err="1">
                <a:solidFill>
                  <a:schemeClr val="tx1"/>
                </a:solidFill>
                <a:cs typeface="Calibri"/>
              </a:rPr>
              <a:t>Belgica</a:t>
            </a:r>
            <a:r>
              <a:rPr lang="en-US" sz="2800">
                <a:solidFill>
                  <a:schemeClr val="tx1"/>
                </a:solidFill>
                <a:cs typeface="Calibri"/>
              </a:rPr>
              <a:t>, </a:t>
            </a:r>
            <a:r>
              <a:rPr lang="en-US" sz="2800" err="1">
                <a:solidFill>
                  <a:schemeClr val="tx1"/>
                </a:solidFill>
                <a:cs typeface="Calibri"/>
              </a:rPr>
              <a:t>een</a:t>
            </a:r>
            <a:r>
              <a:rPr lang="en-US" sz="2800">
                <a:solidFill>
                  <a:schemeClr val="tx1"/>
                </a:solidFill>
                <a:cs typeface="Calibri"/>
              </a:rPr>
              <a:t> </a:t>
            </a:r>
            <a:r>
              <a:rPr lang="en-US" sz="2800" err="1">
                <a:solidFill>
                  <a:schemeClr val="tx1"/>
                </a:solidFill>
                <a:cs typeface="Calibri"/>
              </a:rPr>
              <a:t>Belgisch</a:t>
            </a:r>
            <a:r>
              <a:rPr lang="en-US" sz="2800">
                <a:solidFill>
                  <a:schemeClr val="tx1"/>
                </a:solidFill>
                <a:cs typeface="Calibri"/>
              </a:rPr>
              <a:t> </a:t>
            </a:r>
            <a:r>
              <a:rPr lang="en-US" sz="2800" err="1">
                <a:solidFill>
                  <a:schemeClr val="tx1"/>
                </a:solidFill>
                <a:cs typeface="Calibri"/>
              </a:rPr>
              <a:t>onderzoeksschip</a:t>
            </a:r>
            <a:r>
              <a:rPr lang="en-US" sz="2800">
                <a:solidFill>
                  <a:schemeClr val="tx1"/>
                </a:solidFill>
                <a:cs typeface="Calibri"/>
              </a:rPr>
              <a:t>, </a:t>
            </a:r>
            <a:r>
              <a:rPr lang="en-US" sz="2800" err="1">
                <a:solidFill>
                  <a:schemeClr val="tx1"/>
                </a:solidFill>
                <a:cs typeface="Calibri"/>
              </a:rPr>
              <a:t>zichzelf</a:t>
            </a:r>
            <a:r>
              <a:rPr lang="en-US" sz="2800">
                <a:solidFill>
                  <a:schemeClr val="tx1"/>
                </a:solidFill>
                <a:cs typeface="Calibri"/>
              </a:rPr>
              <a:t> </a:t>
            </a:r>
            <a:r>
              <a:rPr lang="en-US" sz="2800" err="1">
                <a:solidFill>
                  <a:schemeClr val="tx1"/>
                </a:solidFill>
                <a:cs typeface="Calibri"/>
              </a:rPr>
              <a:t>te</a:t>
            </a:r>
            <a:r>
              <a:rPr lang="en-US" sz="2800">
                <a:solidFill>
                  <a:schemeClr val="tx1"/>
                </a:solidFill>
                <a:cs typeface="Calibri"/>
              </a:rPr>
              <a:t> </a:t>
            </a:r>
            <a:r>
              <a:rPr lang="en-US" sz="2800" err="1">
                <a:solidFill>
                  <a:schemeClr val="tx1"/>
                </a:solidFill>
                <a:cs typeface="Calibri"/>
              </a:rPr>
              <a:t>bevrijden</a:t>
            </a:r>
            <a:r>
              <a:rPr lang="en-US" sz="2800">
                <a:solidFill>
                  <a:schemeClr val="tx1"/>
                </a:solidFill>
                <a:cs typeface="Calibri"/>
              </a:rPr>
              <a:t> </a:t>
            </a:r>
            <a:r>
              <a:rPr lang="en-US" sz="2800" err="1">
                <a:solidFill>
                  <a:schemeClr val="tx1"/>
                </a:solidFill>
                <a:cs typeface="Calibri"/>
              </a:rPr>
              <a:t>uit</a:t>
            </a:r>
            <a:r>
              <a:rPr lang="en-US" sz="2800">
                <a:solidFill>
                  <a:schemeClr val="tx1"/>
                </a:solidFill>
                <a:cs typeface="Calibri"/>
              </a:rPr>
              <a:t> het </a:t>
            </a:r>
            <a:r>
              <a:rPr lang="en-US" sz="2800" err="1">
                <a:solidFill>
                  <a:schemeClr val="tx1"/>
                </a:solidFill>
                <a:cs typeface="Calibri"/>
              </a:rPr>
              <a:t>ijs</a:t>
            </a:r>
            <a:r>
              <a:rPr lang="en-US" sz="2800">
                <a:solidFill>
                  <a:schemeClr val="tx1"/>
                </a:solidFill>
                <a:cs typeface="Calibri"/>
              </a:rPr>
              <a:t>. Na </a:t>
            </a:r>
            <a:r>
              <a:rPr lang="en-US" sz="2800" err="1">
                <a:solidFill>
                  <a:schemeClr val="tx1"/>
                </a:solidFill>
                <a:cs typeface="Calibri"/>
              </a:rPr>
              <a:t>veel</a:t>
            </a:r>
            <a:r>
              <a:rPr lang="en-US" sz="2800">
                <a:solidFill>
                  <a:schemeClr val="tx1"/>
                </a:solidFill>
                <a:cs typeface="Calibri"/>
              </a:rPr>
              <a:t> </a:t>
            </a:r>
            <a:r>
              <a:rPr lang="en-US" sz="2800" err="1">
                <a:solidFill>
                  <a:schemeClr val="tx1"/>
                </a:solidFill>
                <a:cs typeface="Calibri"/>
              </a:rPr>
              <a:t>explosieven</a:t>
            </a:r>
            <a:r>
              <a:rPr lang="en-US" sz="2800">
                <a:solidFill>
                  <a:schemeClr val="tx1"/>
                </a:solidFill>
                <a:cs typeface="Calibri"/>
              </a:rPr>
              <a:t> </a:t>
            </a:r>
            <a:r>
              <a:rPr lang="en-US" sz="2800" err="1">
                <a:solidFill>
                  <a:schemeClr val="tx1"/>
                </a:solidFill>
                <a:cs typeface="Calibri"/>
              </a:rPr>
              <a:t>en</a:t>
            </a:r>
            <a:r>
              <a:rPr lang="en-US" sz="2800">
                <a:solidFill>
                  <a:schemeClr val="tx1"/>
                </a:solidFill>
                <a:cs typeface="Calibri"/>
              </a:rPr>
              <a:t> </a:t>
            </a:r>
            <a:r>
              <a:rPr lang="en-US" sz="2800" err="1">
                <a:solidFill>
                  <a:schemeClr val="tx1"/>
                </a:solidFill>
                <a:cs typeface="Calibri"/>
              </a:rPr>
              <a:t>zagen</a:t>
            </a:r>
            <a:r>
              <a:rPr lang="en-US" sz="2800">
                <a:solidFill>
                  <a:schemeClr val="tx1"/>
                </a:solidFill>
                <a:cs typeface="Calibri"/>
              </a:rPr>
              <a:t> </a:t>
            </a:r>
            <a:r>
              <a:rPr lang="en-US" sz="2800" err="1">
                <a:solidFill>
                  <a:schemeClr val="tx1"/>
                </a:solidFill>
                <a:cs typeface="Calibri"/>
              </a:rPr>
              <a:t>kwamen</a:t>
            </a:r>
            <a:r>
              <a:rPr lang="en-US" sz="2800">
                <a:solidFill>
                  <a:schemeClr val="tx1"/>
                </a:solidFill>
                <a:cs typeface="Calibri"/>
              </a:rPr>
              <a:t> ze </a:t>
            </a:r>
            <a:r>
              <a:rPr lang="en-US" sz="2800" err="1">
                <a:solidFill>
                  <a:schemeClr val="tx1"/>
                </a:solidFill>
                <a:cs typeface="Calibri"/>
              </a:rPr>
              <a:t>erachter</a:t>
            </a:r>
            <a:r>
              <a:rPr lang="en-US" sz="2800">
                <a:solidFill>
                  <a:schemeClr val="tx1"/>
                </a:solidFill>
                <a:cs typeface="Calibri"/>
              </a:rPr>
              <a:t> </a:t>
            </a:r>
            <a:r>
              <a:rPr lang="en-US" sz="2800" err="1">
                <a:solidFill>
                  <a:schemeClr val="tx1"/>
                </a:solidFill>
                <a:cs typeface="Calibri"/>
              </a:rPr>
              <a:t>dat</a:t>
            </a:r>
            <a:r>
              <a:rPr lang="en-US" sz="2800">
                <a:solidFill>
                  <a:schemeClr val="tx1"/>
                </a:solidFill>
                <a:cs typeface="Calibri"/>
              </a:rPr>
              <a:t> ze </a:t>
            </a:r>
            <a:r>
              <a:rPr lang="en-US" sz="2800" err="1">
                <a:solidFill>
                  <a:schemeClr val="tx1"/>
                </a:solidFill>
                <a:cs typeface="Calibri"/>
              </a:rPr>
              <a:t>toch</a:t>
            </a:r>
            <a:r>
              <a:rPr lang="en-US" sz="2800">
                <a:solidFill>
                  <a:schemeClr val="tx1"/>
                </a:solidFill>
                <a:cs typeface="Calibri"/>
              </a:rPr>
              <a:t> </a:t>
            </a:r>
            <a:r>
              <a:rPr lang="en-US" sz="2800" err="1">
                <a:solidFill>
                  <a:schemeClr val="tx1"/>
                </a:solidFill>
                <a:cs typeface="Calibri"/>
              </a:rPr>
              <a:t>moesten</a:t>
            </a:r>
            <a:r>
              <a:rPr lang="en-US" sz="2800">
                <a:solidFill>
                  <a:schemeClr val="tx1"/>
                </a:solidFill>
                <a:cs typeface="Calibri"/>
              </a:rPr>
              <a:t> </a:t>
            </a:r>
            <a:r>
              <a:rPr lang="en-US" sz="2800" err="1">
                <a:solidFill>
                  <a:schemeClr val="tx1"/>
                </a:solidFill>
                <a:cs typeface="Calibri"/>
              </a:rPr>
              <a:t>wachten</a:t>
            </a:r>
            <a:r>
              <a:rPr lang="en-US" sz="2800">
                <a:solidFill>
                  <a:schemeClr val="tx1"/>
                </a:solidFill>
                <a:cs typeface="Calibri"/>
              </a:rPr>
              <a:t> </a:t>
            </a:r>
            <a:r>
              <a:rPr lang="en-US" sz="2800" err="1">
                <a:solidFill>
                  <a:schemeClr val="tx1"/>
                </a:solidFill>
                <a:cs typeface="Calibri"/>
              </a:rPr>
              <a:t>totdat</a:t>
            </a:r>
            <a:r>
              <a:rPr lang="en-US" sz="2800">
                <a:solidFill>
                  <a:schemeClr val="tx1"/>
                </a:solidFill>
                <a:cs typeface="Calibri"/>
              </a:rPr>
              <a:t> het </a:t>
            </a:r>
            <a:r>
              <a:rPr lang="en-US" sz="2800" err="1">
                <a:solidFill>
                  <a:schemeClr val="tx1"/>
                </a:solidFill>
                <a:cs typeface="Calibri"/>
              </a:rPr>
              <a:t>ijs</a:t>
            </a:r>
            <a:r>
              <a:rPr lang="en-US" sz="2800">
                <a:solidFill>
                  <a:schemeClr val="tx1"/>
                </a:solidFill>
                <a:cs typeface="Calibri"/>
              </a:rPr>
              <a:t> </a:t>
            </a:r>
            <a:r>
              <a:rPr lang="en-US" sz="2800" err="1">
                <a:solidFill>
                  <a:schemeClr val="tx1"/>
                </a:solidFill>
                <a:cs typeface="Calibri"/>
              </a:rPr>
              <a:t>gesmolten</a:t>
            </a:r>
            <a:r>
              <a:rPr lang="en-US" sz="2800">
                <a:solidFill>
                  <a:schemeClr val="tx1"/>
                </a:solidFill>
                <a:cs typeface="Calibri"/>
              </a:rPr>
              <a:t> was </a:t>
            </a:r>
            <a:r>
              <a:rPr lang="en-US" sz="2800" err="1">
                <a:solidFill>
                  <a:schemeClr val="tx1"/>
                </a:solidFill>
                <a:cs typeface="Calibri"/>
              </a:rPr>
              <a:t>en</a:t>
            </a:r>
            <a:r>
              <a:rPr lang="en-US" sz="2800">
                <a:solidFill>
                  <a:schemeClr val="tx1"/>
                </a:solidFill>
                <a:cs typeface="Calibri"/>
              </a:rPr>
              <a:t> ze </a:t>
            </a:r>
            <a:r>
              <a:rPr lang="en-US" sz="2800" err="1">
                <a:solidFill>
                  <a:schemeClr val="tx1"/>
                </a:solidFill>
                <a:cs typeface="Calibri"/>
              </a:rPr>
              <a:t>terug</a:t>
            </a:r>
            <a:r>
              <a:rPr lang="en-US" sz="2800">
                <a:solidFill>
                  <a:schemeClr val="tx1"/>
                </a:solidFill>
                <a:cs typeface="Calibri"/>
              </a:rPr>
              <a:t> </a:t>
            </a:r>
            <a:r>
              <a:rPr lang="en-US" sz="2800" err="1">
                <a:solidFill>
                  <a:schemeClr val="tx1"/>
                </a:solidFill>
                <a:cs typeface="Calibri"/>
              </a:rPr>
              <a:t>naar</a:t>
            </a:r>
            <a:r>
              <a:rPr lang="en-US" sz="2800">
                <a:solidFill>
                  <a:schemeClr val="tx1"/>
                </a:solidFill>
                <a:cs typeface="Calibri"/>
              </a:rPr>
              <a:t> huis </a:t>
            </a:r>
            <a:r>
              <a:rPr lang="en-US" sz="2800" err="1">
                <a:solidFill>
                  <a:schemeClr val="tx1"/>
                </a:solidFill>
                <a:cs typeface="Calibri"/>
              </a:rPr>
              <a:t>konden</a:t>
            </a:r>
            <a:r>
              <a:rPr lang="en-US" sz="2800">
                <a:solidFill>
                  <a:schemeClr val="tx1"/>
                </a:solidFill>
                <a:cs typeface="Calibri"/>
              </a:rPr>
              <a:t>. De </a:t>
            </a:r>
            <a:r>
              <a:rPr lang="en-US" sz="2800" err="1">
                <a:solidFill>
                  <a:schemeClr val="tx1"/>
                </a:solidFill>
                <a:cs typeface="Calibri"/>
              </a:rPr>
              <a:t>Belgica-expeditie</a:t>
            </a:r>
            <a:r>
              <a:rPr lang="en-US" sz="2800">
                <a:solidFill>
                  <a:schemeClr val="tx1"/>
                </a:solidFill>
                <a:cs typeface="Calibri"/>
              </a:rPr>
              <a:t> was </a:t>
            </a:r>
            <a:r>
              <a:rPr lang="en-US" sz="2800" err="1">
                <a:solidFill>
                  <a:schemeClr val="tx1"/>
                </a:solidFill>
                <a:cs typeface="Calibri"/>
              </a:rPr>
              <a:t>trouwens</a:t>
            </a:r>
            <a:r>
              <a:rPr lang="en-US" sz="2800">
                <a:solidFill>
                  <a:schemeClr val="tx1"/>
                </a:solidFill>
                <a:cs typeface="Calibri"/>
              </a:rPr>
              <a:t> </a:t>
            </a:r>
            <a:r>
              <a:rPr lang="en-US" sz="2800" err="1">
                <a:solidFill>
                  <a:schemeClr val="tx1"/>
                </a:solidFill>
                <a:cs typeface="Calibri"/>
              </a:rPr>
              <a:t>ook</a:t>
            </a:r>
            <a:r>
              <a:rPr lang="en-US" sz="2800">
                <a:solidFill>
                  <a:schemeClr val="tx1"/>
                </a:solidFill>
                <a:cs typeface="Calibri"/>
              </a:rPr>
              <a:t> de </a:t>
            </a:r>
            <a:r>
              <a:rPr lang="en-US" sz="2800" err="1">
                <a:solidFill>
                  <a:schemeClr val="tx1"/>
                </a:solidFill>
                <a:cs typeface="Calibri"/>
              </a:rPr>
              <a:t>eerste</a:t>
            </a:r>
            <a:r>
              <a:rPr lang="en-US" sz="2800">
                <a:solidFill>
                  <a:schemeClr val="tx1"/>
                </a:solidFill>
                <a:cs typeface="Calibri"/>
              </a:rPr>
              <a:t> overwintering </a:t>
            </a:r>
            <a:r>
              <a:rPr lang="en-US" sz="2800" err="1">
                <a:solidFill>
                  <a:schemeClr val="tx1"/>
                </a:solidFill>
                <a:cs typeface="Calibri"/>
              </a:rPr>
              <a:t>ooit</a:t>
            </a:r>
            <a:r>
              <a:rPr lang="en-US" sz="2800">
                <a:solidFill>
                  <a:schemeClr val="tx1"/>
                </a:solidFill>
                <a:cs typeface="Calibri"/>
              </a:rPr>
              <a:t> op Antarctica.</a:t>
            </a:r>
          </a:p>
        </p:txBody>
      </p:sp>
      <p:pic>
        <p:nvPicPr>
          <p:cNvPr id="6" name="Picture 5">
            <a:extLst>
              <a:ext uri="{FF2B5EF4-FFF2-40B4-BE49-F238E27FC236}">
                <a16:creationId xmlns:a16="http://schemas.microsoft.com/office/drawing/2014/main" id="{AE438FFC-FAA1-12D7-5D41-848773D793A3}"/>
              </a:ext>
            </a:extLst>
          </p:cNvPr>
          <p:cNvPicPr>
            <a:picLocks noChangeAspect="1"/>
          </p:cNvPicPr>
          <p:nvPr/>
        </p:nvPicPr>
        <p:blipFill>
          <a:blip r:embed="rId4"/>
          <a:stretch>
            <a:fillRect/>
          </a:stretch>
        </p:blipFill>
        <p:spPr>
          <a:xfrm>
            <a:off x="10826380" y="402267"/>
            <a:ext cx="842055" cy="827508"/>
          </a:xfrm>
          <a:prstGeom prst="rect">
            <a:avLst/>
          </a:prstGeom>
        </p:spPr>
      </p:pic>
      <p:pic>
        <p:nvPicPr>
          <p:cNvPr id="4" name="Picture 2" descr="Geen beschrijving beschikbaar.">
            <a:hlinkClick r:id="rId5" action="ppaction://hlinksldjump"/>
            <a:extLst>
              <a:ext uri="{FF2B5EF4-FFF2-40B4-BE49-F238E27FC236}">
                <a16:creationId xmlns:a16="http://schemas.microsoft.com/office/drawing/2014/main" id="{0EC0760F-52CC-3BFB-D71C-BA8F7567136E}"/>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3048" y="5943701"/>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CC98F25B-CBD3-A0C9-6074-FADF96C6EFE2}"/>
              </a:ext>
            </a:extLst>
          </p:cNvPr>
          <p:cNvSpPr>
            <a:spLocks noGrp="1"/>
          </p:cNvSpPr>
          <p:nvPr>
            <p:ph type="sldNum" sz="quarter" idx="12"/>
          </p:nvPr>
        </p:nvSpPr>
        <p:spPr/>
        <p:txBody>
          <a:bodyPr/>
          <a:lstStyle/>
          <a:p>
            <a:fld id="{330EA680-D336-4FF7-8B7A-9848BB0A1C32}" type="slidenum">
              <a:rPr lang="en-US" smtClean="0"/>
              <a:t>83</a:t>
            </a:fld>
            <a:endParaRPr lang="en-US"/>
          </a:p>
        </p:txBody>
      </p:sp>
    </p:spTree>
    <p:extLst>
      <p:ext uri="{BB962C8B-B14F-4D97-AF65-F5344CB8AC3E}">
        <p14:creationId xmlns:p14="http://schemas.microsoft.com/office/powerpoint/2010/main" val="2936425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E8C0144A-98E3-6AA1-E265-16E7D9390154}"/>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t="8191" b="8191"/>
          <a:stretch/>
        </p:blipFill>
        <p:spPr bwMode="auto">
          <a:xfrm>
            <a:off x="0" y="0"/>
            <a:ext cx="7787654" cy="6511896"/>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D3FF34-2DAB-2D9B-ED68-6180D971383C}"/>
              </a:ext>
            </a:extLst>
          </p:cNvPr>
          <p:cNvSpPr>
            <a:spLocks noGrp="1"/>
          </p:cNvSpPr>
          <p:nvPr>
            <p:ph type="title"/>
          </p:nvPr>
        </p:nvSpPr>
        <p:spPr>
          <a:xfrm>
            <a:off x="640080" y="325369"/>
            <a:ext cx="4368602" cy="1956841"/>
          </a:xfrm>
        </p:spPr>
        <p:txBody>
          <a:bodyPr anchor="b">
            <a:normAutofit/>
          </a:bodyPr>
          <a:lstStyle/>
          <a:p>
            <a:r>
              <a:rPr lang="en-US" sz="5400" b="1" err="1">
                <a:cs typeface="Calibri Light"/>
              </a:rPr>
              <a:t>Terug</a:t>
            </a:r>
            <a:r>
              <a:rPr lang="en-US" sz="5400" b="1">
                <a:cs typeface="Calibri Light"/>
              </a:rPr>
              <a:t> </a:t>
            </a:r>
            <a:r>
              <a:rPr lang="en-US" sz="5400" b="1" err="1">
                <a:cs typeface="Calibri Light"/>
              </a:rPr>
              <a:t>thuis</a:t>
            </a:r>
            <a:endParaRPr lang="en-US" sz="5400" b="1">
              <a:cs typeface="Calibri Light"/>
            </a:endParaRP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78A1D0F-4AE1-0C26-29B9-3C62FFFC22C3}"/>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2400" err="1">
                <a:cs typeface="Calibri" panose="020F0502020204030204"/>
              </a:rPr>
              <a:t>Pfieuw</a:t>
            </a:r>
            <a:r>
              <a:rPr lang="en-US" sz="2400">
                <a:cs typeface="Calibri" panose="020F0502020204030204"/>
              </a:rPr>
              <a:t>, </a:t>
            </a:r>
            <a:r>
              <a:rPr lang="en-US" sz="2400" err="1">
                <a:cs typeface="Calibri" panose="020F0502020204030204"/>
              </a:rPr>
              <a:t>dat</a:t>
            </a:r>
            <a:r>
              <a:rPr lang="en-US" sz="2400">
                <a:cs typeface="Calibri" panose="020F0502020204030204"/>
              </a:rPr>
              <a:t> was </a:t>
            </a:r>
            <a:r>
              <a:rPr lang="en-US" sz="2400" err="1">
                <a:cs typeface="Calibri" panose="020F0502020204030204"/>
              </a:rPr>
              <a:t>een</a:t>
            </a:r>
            <a:r>
              <a:rPr lang="en-US" sz="2400">
                <a:cs typeface="Calibri" panose="020F0502020204030204"/>
              </a:rPr>
              <a:t> </a:t>
            </a:r>
            <a:r>
              <a:rPr lang="en-US" sz="2400" err="1">
                <a:cs typeface="Calibri" panose="020F0502020204030204"/>
              </a:rPr>
              <a:t>lange</a:t>
            </a:r>
            <a:r>
              <a:rPr lang="en-US" sz="2400">
                <a:cs typeface="Calibri" panose="020F0502020204030204"/>
              </a:rPr>
              <a:t> </a:t>
            </a:r>
            <a:r>
              <a:rPr lang="en-US" sz="2400" err="1">
                <a:cs typeface="Calibri" panose="020F0502020204030204"/>
              </a:rPr>
              <a:t>tocht</a:t>
            </a:r>
            <a:r>
              <a:rPr lang="en-US" sz="2400">
                <a:cs typeface="Calibri" panose="020F0502020204030204"/>
              </a:rPr>
              <a:t>! Nu </a:t>
            </a:r>
            <a:r>
              <a:rPr lang="en-US" sz="2400" err="1">
                <a:cs typeface="Calibri" panose="020F0502020204030204"/>
              </a:rPr>
              <a:t>zijn</a:t>
            </a:r>
            <a:r>
              <a:rPr lang="en-US" sz="2400">
                <a:cs typeface="Calibri" panose="020F0502020204030204"/>
              </a:rPr>
              <a:t> we </a:t>
            </a:r>
            <a:r>
              <a:rPr lang="en-US" sz="2400" err="1">
                <a:cs typeface="Calibri" panose="020F0502020204030204"/>
              </a:rPr>
              <a:t>terug</a:t>
            </a:r>
            <a:r>
              <a:rPr lang="en-US" sz="2400">
                <a:cs typeface="Calibri" panose="020F0502020204030204"/>
              </a:rPr>
              <a:t> </a:t>
            </a:r>
            <a:r>
              <a:rPr lang="en-US" sz="2400" err="1">
                <a:cs typeface="Calibri" panose="020F0502020204030204"/>
              </a:rPr>
              <a:t>thuis</a:t>
            </a:r>
            <a:r>
              <a:rPr lang="en-US" sz="2400">
                <a:cs typeface="Calibri" panose="020F0502020204030204"/>
              </a:rPr>
              <a:t> </a:t>
            </a:r>
            <a:r>
              <a:rPr lang="en-US" sz="2400" err="1">
                <a:cs typeface="Calibri" panose="020F0502020204030204"/>
              </a:rPr>
              <a:t>en</a:t>
            </a:r>
            <a:r>
              <a:rPr lang="en-US" sz="2400">
                <a:cs typeface="Calibri" panose="020F0502020204030204"/>
              </a:rPr>
              <a:t> </a:t>
            </a:r>
            <a:r>
              <a:rPr lang="en-US" sz="2400" err="1">
                <a:cs typeface="Calibri" panose="020F0502020204030204"/>
              </a:rPr>
              <a:t>hebben</a:t>
            </a:r>
            <a:r>
              <a:rPr lang="en-US" sz="2400">
                <a:cs typeface="Calibri" panose="020F0502020204030204"/>
              </a:rPr>
              <a:t> </a:t>
            </a:r>
            <a:r>
              <a:rPr lang="en-US" sz="2400" err="1">
                <a:cs typeface="Calibri" panose="020F0502020204030204"/>
              </a:rPr>
              <a:t>een</a:t>
            </a:r>
            <a:r>
              <a:rPr lang="en-US" sz="2400">
                <a:cs typeface="Calibri" panose="020F0502020204030204"/>
              </a:rPr>
              <a:t> </a:t>
            </a:r>
            <a:r>
              <a:rPr lang="en-US" sz="2400" err="1">
                <a:cs typeface="Calibri" panose="020F0502020204030204"/>
              </a:rPr>
              <a:t>heleboel</a:t>
            </a:r>
            <a:r>
              <a:rPr lang="en-US" sz="2400">
                <a:cs typeface="Calibri" panose="020F0502020204030204"/>
              </a:rPr>
              <a:t> </a:t>
            </a:r>
            <a:r>
              <a:rPr lang="en-US" sz="2400" err="1">
                <a:cs typeface="Calibri" panose="020F0502020204030204"/>
              </a:rPr>
              <a:t>bijgeleerd</a:t>
            </a:r>
            <a:r>
              <a:rPr lang="en-US" sz="2400">
                <a:cs typeface="Calibri" panose="020F0502020204030204"/>
              </a:rPr>
              <a:t> over Antarctica.</a:t>
            </a:r>
          </a:p>
        </p:txBody>
      </p:sp>
      <p:sp>
        <p:nvSpPr>
          <p:cNvPr id="4" name="Slide Number Placeholder 3">
            <a:extLst>
              <a:ext uri="{FF2B5EF4-FFF2-40B4-BE49-F238E27FC236}">
                <a16:creationId xmlns:a16="http://schemas.microsoft.com/office/drawing/2014/main" id="{0AAB3FAF-4F23-C60B-A1A5-58820BCEAB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F4B6CACA-39F5-0D54-CE62-C0DA8DF508F0}"/>
              </a:ext>
            </a:extLst>
          </p:cNvPr>
          <p:cNvSpPr/>
          <p:nvPr/>
        </p:nvSpPr>
        <p:spPr>
          <a:xfrm>
            <a:off x="6365007" y="214903"/>
            <a:ext cx="4399470" cy="3105508"/>
          </a:xfrm>
          <a:prstGeom prst="ellipse">
            <a:avLst/>
          </a:prstGeom>
          <a:solidFill>
            <a:srgbClr val="1F4E79"/>
          </a:soli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nl-NL" sz="4000" b="1" u="sng">
                <a:cs typeface="Calibri"/>
              </a:rPr>
              <a:t>Wat was het leukste dat je geleerd hebt?</a:t>
            </a:r>
            <a:endParaRPr lang="nl-NL" sz="4000">
              <a:cs typeface="Calibri"/>
            </a:endParaRPr>
          </a:p>
        </p:txBody>
      </p:sp>
      <p:sp>
        <p:nvSpPr>
          <p:cNvPr id="7" name="Oval 6">
            <a:extLst>
              <a:ext uri="{FF2B5EF4-FFF2-40B4-BE49-F238E27FC236}">
                <a16:creationId xmlns:a16="http://schemas.microsoft.com/office/drawing/2014/main" id="{0AF418A0-35D7-9151-D06B-2D214511744E}"/>
              </a:ext>
            </a:extLst>
          </p:cNvPr>
          <p:cNvSpPr/>
          <p:nvPr/>
        </p:nvSpPr>
        <p:spPr>
          <a:xfrm>
            <a:off x="6330416" y="3537589"/>
            <a:ext cx="4399470" cy="3105508"/>
          </a:xfrm>
          <a:prstGeom prst="ellipse">
            <a:avLst/>
          </a:prstGeom>
          <a:solidFill>
            <a:srgbClr val="1F4E79"/>
          </a:solidFill>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algn="ctr"/>
            <a:r>
              <a:rPr lang="nl-NL" sz="4000" b="1" u="sng">
                <a:cs typeface="Calibri"/>
              </a:rPr>
              <a:t>Wil je meer bijleren over de polen?</a:t>
            </a:r>
          </a:p>
          <a:p>
            <a:pPr algn="ctr"/>
            <a:r>
              <a:rPr lang="nl-NL" sz="4000" b="1" u="sng">
                <a:cs typeface="Calibri"/>
                <a:hlinkClick r:id="rId4"/>
              </a:rPr>
              <a:t>[1]</a:t>
            </a:r>
            <a:r>
              <a:rPr lang="nl-NL" sz="4000" b="1">
                <a:cs typeface="Calibri"/>
              </a:rPr>
              <a:t> </a:t>
            </a:r>
            <a:r>
              <a:rPr lang="nl-NL" sz="4000" b="1" u="sng">
                <a:cs typeface="Calibri"/>
                <a:hlinkClick r:id="rId5"/>
              </a:rPr>
              <a:t>[2]</a:t>
            </a:r>
            <a:endParaRPr lang="nl-NL" sz="4000">
              <a:cs typeface="Calibri"/>
            </a:endParaRPr>
          </a:p>
        </p:txBody>
      </p:sp>
    </p:spTree>
    <p:extLst>
      <p:ext uri="{BB962C8B-B14F-4D97-AF65-F5344CB8AC3E}">
        <p14:creationId xmlns:p14="http://schemas.microsoft.com/office/powerpoint/2010/main" val="407686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Freeform: Shape 1032">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Freeform: Shape 1034">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7DFB5C1-FAC8-7260-5D3F-AE5D18B1CFB6}"/>
              </a:ext>
            </a:extLst>
          </p:cNvPr>
          <p:cNvSpPr>
            <a:spLocks noGrp="1"/>
          </p:cNvSpPr>
          <p:nvPr>
            <p:ph type="title"/>
          </p:nvPr>
        </p:nvSpPr>
        <p:spPr>
          <a:xfrm>
            <a:off x="438913" y="859536"/>
            <a:ext cx="4832802" cy="1243584"/>
          </a:xfrm>
        </p:spPr>
        <p:txBody>
          <a:bodyPr vert="horz" lIns="91440" tIns="45720" rIns="91440" bIns="45720" rtlCol="0" anchor="ctr">
            <a:normAutofit/>
          </a:bodyPr>
          <a:lstStyle/>
          <a:p>
            <a:r>
              <a:rPr lang="en-US" sz="3400"/>
              <a:t>Project in </a:t>
            </a:r>
            <a:r>
              <a:rPr lang="en-US" sz="3400" err="1"/>
              <a:t>samenwerking</a:t>
            </a:r>
            <a:r>
              <a:rPr lang="en-US" sz="3400"/>
              <a:t> met KU Leuven</a:t>
            </a:r>
          </a:p>
        </p:txBody>
      </p:sp>
      <p:sp>
        <p:nvSpPr>
          <p:cNvPr id="1037" name="Rectangle 103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103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el 1">
            <a:extLst>
              <a:ext uri="{FF2B5EF4-FFF2-40B4-BE49-F238E27FC236}">
                <a16:creationId xmlns:a16="http://schemas.microsoft.com/office/drawing/2014/main" id="{1938BF16-51F8-7BD5-161D-F5376B80FAD1}"/>
              </a:ext>
            </a:extLst>
          </p:cNvPr>
          <p:cNvSpPr txBox="1">
            <a:spLocks/>
          </p:cNvSpPr>
          <p:nvPr/>
        </p:nvSpPr>
        <p:spPr>
          <a:xfrm>
            <a:off x="438912" y="2512611"/>
            <a:ext cx="4832803" cy="3664351"/>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r>
              <a:rPr lang="en-US" sz="1800" dirty="0" err="1">
                <a:latin typeface="+mn-lt"/>
                <a:ea typeface="+mn-ea"/>
                <a:cs typeface="+mn-cs"/>
              </a:rPr>
              <a:t>Elien</a:t>
            </a:r>
            <a:r>
              <a:rPr lang="en-US" sz="1800" dirty="0">
                <a:latin typeface="+mn-lt"/>
                <a:ea typeface="+mn-ea"/>
                <a:cs typeface="+mn-cs"/>
              </a:rPr>
              <a:t> </a:t>
            </a:r>
            <a:r>
              <a:rPr lang="en-US" sz="1800" dirty="0" err="1">
                <a:latin typeface="+mn-lt"/>
                <a:ea typeface="+mn-ea"/>
                <a:cs typeface="+mn-cs"/>
              </a:rPr>
              <a:t>Bollen</a:t>
            </a:r>
            <a:endParaRPr lang="en-US" sz="1800" dirty="0">
              <a:latin typeface="+mn-lt"/>
              <a:ea typeface="+mn-ea"/>
              <a:cs typeface="+mn-cs"/>
            </a:endParaRPr>
          </a:p>
          <a:p>
            <a:pPr indent="-228600">
              <a:spcAft>
                <a:spcPts val="600"/>
              </a:spcAft>
              <a:buFont typeface="Arial" panose="020B0604020202020204" pitchFamily="34" charset="0"/>
              <a:buChar char="•"/>
            </a:pPr>
            <a:r>
              <a:rPr lang="en-US" sz="1800" dirty="0">
                <a:latin typeface="+mn-lt"/>
                <a:ea typeface="+mn-ea"/>
                <a:cs typeface="+mn-cs"/>
              </a:rPr>
              <a:t>Bart </a:t>
            </a:r>
            <a:r>
              <a:rPr lang="en-US" sz="1800" dirty="0" err="1">
                <a:latin typeface="+mn-lt"/>
                <a:ea typeface="+mn-ea"/>
                <a:cs typeface="+mn-cs"/>
              </a:rPr>
              <a:t>Smeets</a:t>
            </a:r>
            <a:endParaRPr lang="en-US" sz="1800" dirty="0">
              <a:latin typeface="+mn-lt"/>
              <a:ea typeface="+mn-ea"/>
              <a:cs typeface="+mn-cs"/>
            </a:endParaRPr>
          </a:p>
          <a:p>
            <a:pPr indent="-228600">
              <a:spcAft>
                <a:spcPts val="600"/>
              </a:spcAft>
              <a:buFont typeface="Arial" panose="020B0604020202020204" pitchFamily="34" charset="0"/>
              <a:buChar char="•"/>
            </a:pPr>
            <a:r>
              <a:rPr lang="en-US" sz="1800" dirty="0">
                <a:latin typeface="+mn-lt"/>
                <a:ea typeface="+mn-ea"/>
                <a:cs typeface="+mn-cs"/>
              </a:rPr>
              <a:t>Pauline </a:t>
            </a:r>
            <a:r>
              <a:rPr lang="en-US" sz="1800" dirty="0" err="1">
                <a:latin typeface="+mn-lt"/>
                <a:ea typeface="+mn-ea"/>
                <a:cs typeface="+mn-cs"/>
              </a:rPr>
              <a:t>Verhage</a:t>
            </a:r>
            <a:endParaRPr lang="en-US" sz="1800" dirty="0">
              <a:latin typeface="+mn-lt"/>
              <a:ea typeface="+mn-ea"/>
              <a:cs typeface="+mn-cs"/>
            </a:endParaRPr>
          </a:p>
          <a:p>
            <a:pPr indent="-228600">
              <a:spcAft>
                <a:spcPts val="600"/>
              </a:spcAft>
              <a:buFont typeface="Arial" panose="020B0604020202020204" pitchFamily="34" charset="0"/>
              <a:buChar char="•"/>
            </a:pPr>
            <a:r>
              <a:rPr lang="en-US" sz="1800" dirty="0">
                <a:latin typeface="+mn-lt"/>
                <a:ea typeface="+mn-ea"/>
                <a:cs typeface="+mn-cs"/>
              </a:rPr>
              <a:t>Sarah </a:t>
            </a:r>
            <a:r>
              <a:rPr lang="en-US" sz="1800" dirty="0" err="1">
                <a:latin typeface="+mn-lt"/>
                <a:ea typeface="+mn-ea"/>
                <a:cs typeface="+mn-cs"/>
              </a:rPr>
              <a:t>Vorsselmans</a:t>
            </a:r>
            <a:endParaRPr lang="en-US" sz="1800" dirty="0">
              <a:latin typeface="+mn-lt"/>
              <a:ea typeface="+mn-ea"/>
              <a:cs typeface="+mn-cs"/>
            </a:endParaRPr>
          </a:p>
          <a:p>
            <a:pPr>
              <a:spcAft>
                <a:spcPts val="600"/>
              </a:spcAft>
            </a:pPr>
            <a:endParaRPr lang="en-US" sz="1800" dirty="0">
              <a:latin typeface="+mn-lt"/>
              <a:ea typeface="+mn-ea"/>
              <a:cs typeface="+mn-cs"/>
            </a:endParaRPr>
          </a:p>
          <a:p>
            <a:pPr>
              <a:spcAft>
                <a:spcPts val="600"/>
              </a:spcAft>
            </a:pPr>
            <a:r>
              <a:rPr lang="en-US" sz="1800" dirty="0" err="1">
                <a:latin typeface="+mn-lt"/>
                <a:ea typeface="+mn-ea"/>
                <a:cs typeface="+mn-cs"/>
              </a:rPr>
              <a:t>Onder</a:t>
            </a:r>
            <a:r>
              <a:rPr lang="en-US" sz="1800" dirty="0">
                <a:latin typeface="+mn-lt"/>
                <a:ea typeface="+mn-ea"/>
                <a:cs typeface="+mn-cs"/>
              </a:rPr>
              <a:t> </a:t>
            </a:r>
            <a:r>
              <a:rPr lang="en-US" sz="1800" dirty="0" err="1">
                <a:latin typeface="+mn-lt"/>
                <a:ea typeface="+mn-ea"/>
                <a:cs typeface="+mn-cs"/>
              </a:rPr>
              <a:t>begeleiding</a:t>
            </a:r>
            <a:r>
              <a:rPr lang="en-US" sz="1800" dirty="0">
                <a:latin typeface="+mn-lt"/>
                <a:ea typeface="+mn-ea"/>
                <a:cs typeface="+mn-cs"/>
              </a:rPr>
              <a:t> van International Polar Foundation</a:t>
            </a:r>
          </a:p>
          <a:p>
            <a:pPr indent="-228600">
              <a:spcAft>
                <a:spcPts val="600"/>
              </a:spcAft>
              <a:buFont typeface="Arial" panose="020B0604020202020204" pitchFamily="34" charset="0"/>
              <a:buChar char="•"/>
            </a:pPr>
            <a:r>
              <a:rPr lang="en-US" sz="1800" dirty="0">
                <a:latin typeface="+mn-lt"/>
                <a:ea typeface="+mn-ea"/>
                <a:cs typeface="+mn-cs"/>
              </a:rPr>
              <a:t>Mieke Sterken</a:t>
            </a:r>
          </a:p>
          <a:p>
            <a:pPr indent="-228600">
              <a:spcAft>
                <a:spcPts val="600"/>
              </a:spcAft>
              <a:buFont typeface="Arial" panose="020B0604020202020204" pitchFamily="34" charset="0"/>
              <a:buChar char="•"/>
            </a:pPr>
            <a:endParaRPr lang="en-US" sz="1800" dirty="0">
              <a:latin typeface="+mn-lt"/>
              <a:ea typeface="+mn-ea"/>
              <a:cs typeface="+mn-cs"/>
            </a:endParaRPr>
          </a:p>
          <a:p>
            <a:pPr indent="-228600">
              <a:spcAft>
                <a:spcPts val="600"/>
              </a:spcAft>
              <a:buFont typeface="Arial" panose="020B0604020202020204" pitchFamily="34" charset="0"/>
              <a:buChar char="•"/>
            </a:pPr>
            <a:r>
              <a:rPr lang="en-US" sz="1800" dirty="0">
                <a:latin typeface="+mn-lt"/>
                <a:ea typeface="+mn-ea"/>
                <a:cs typeface="+mn-cs"/>
              </a:rPr>
              <a:t>Dank </a:t>
            </a:r>
            <a:r>
              <a:rPr lang="en-US" sz="1800" dirty="0" err="1">
                <a:latin typeface="+mn-lt"/>
                <a:ea typeface="+mn-ea"/>
                <a:cs typeface="+mn-cs"/>
              </a:rPr>
              <a:t>aan</a:t>
            </a:r>
            <a:r>
              <a:rPr lang="en-US" sz="1800" dirty="0">
                <a:latin typeface="+mn-lt"/>
                <a:ea typeface="+mn-ea"/>
                <a:cs typeface="+mn-cs"/>
              </a:rPr>
              <a:t>: Francesca Fiore, Lore Van </a:t>
            </a:r>
            <a:r>
              <a:rPr lang="en-US" sz="1800" dirty="0" err="1">
                <a:latin typeface="+mn-lt"/>
                <a:ea typeface="+mn-ea"/>
                <a:cs typeface="+mn-cs"/>
              </a:rPr>
              <a:t>Casteren</a:t>
            </a:r>
            <a:endParaRPr lang="en-US" sz="1800" dirty="0">
              <a:latin typeface="+mn-lt"/>
              <a:ea typeface="+mn-ea"/>
              <a:cs typeface="+mn-cs"/>
            </a:endParaRPr>
          </a:p>
        </p:txBody>
      </p:sp>
      <p:pic>
        <p:nvPicPr>
          <p:cNvPr id="6" name="Afbeelding 5" descr="Afbeelding met tekst&#10;&#10;Automatisch gegenereerde beschrijving">
            <a:extLst>
              <a:ext uri="{FF2B5EF4-FFF2-40B4-BE49-F238E27FC236}">
                <a16:creationId xmlns:a16="http://schemas.microsoft.com/office/drawing/2014/main" id="{1DC8F1B0-7B2F-1340-F4C4-9BE4B81A49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7368" y="4240138"/>
            <a:ext cx="5135719" cy="1951574"/>
          </a:xfrm>
          <a:prstGeom prst="rect">
            <a:avLst/>
          </a:prstGeom>
        </p:spPr>
      </p:pic>
      <p:pic>
        <p:nvPicPr>
          <p:cNvPr id="1026" name="Picture 2">
            <a:extLst>
              <a:ext uri="{FF2B5EF4-FFF2-40B4-BE49-F238E27FC236}">
                <a16:creationId xmlns:a16="http://schemas.microsoft.com/office/drawing/2014/main" id="{49FFE2C8-387C-AFFA-2289-2A87FEDC9F6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17368" y="2391280"/>
            <a:ext cx="5135719" cy="184885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8B17D8BA-E846-3D0A-1015-84DDA1C57588}"/>
              </a:ext>
            </a:extLst>
          </p:cNvPr>
          <p:cNvSpPr>
            <a:spLocks noGrp="1"/>
          </p:cNvSpPr>
          <p:nvPr>
            <p:ph type="sldNum" sz="quarter" idx="12"/>
          </p:nvPr>
        </p:nvSpPr>
        <p:spPr>
          <a:xfrm>
            <a:off x="10326623" y="6356350"/>
            <a:ext cx="1426464" cy="365125"/>
          </a:xfrm>
        </p:spPr>
        <p:txBody>
          <a:bodyPr vert="horz" lIns="91440" tIns="45720" rIns="91440" bIns="45720" rtlCol="0" anchor="ctr">
            <a:normAutofit/>
          </a:bodyPr>
          <a:lstStyle/>
          <a:p>
            <a:pPr>
              <a:spcAft>
                <a:spcPts val="600"/>
              </a:spcAft>
            </a:pPr>
            <a:fld id="{330EA680-D336-4FF7-8B7A-9848BB0A1C32}" type="slidenum">
              <a:rPr lang="en-US">
                <a:solidFill>
                  <a:schemeClr val="tx1">
                    <a:lumMod val="50000"/>
                    <a:lumOff val="50000"/>
                  </a:schemeClr>
                </a:solidFill>
              </a:rPr>
              <a:pPr>
                <a:spcAft>
                  <a:spcPts val="600"/>
                </a:spcAft>
              </a:pPr>
              <a:t>85</a:t>
            </a:fld>
            <a:endParaRPr lang="en-US">
              <a:solidFill>
                <a:schemeClr val="tx1">
                  <a:lumMod val="50000"/>
                  <a:lumOff val="50000"/>
                </a:schemeClr>
              </a:solidFill>
            </a:endParaRPr>
          </a:p>
        </p:txBody>
      </p:sp>
    </p:spTree>
    <p:extLst>
      <p:ext uri="{BB962C8B-B14F-4D97-AF65-F5344CB8AC3E}">
        <p14:creationId xmlns:p14="http://schemas.microsoft.com/office/powerpoint/2010/main" val="966755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98A14E-E732-E848-3998-A565EF88A55A}"/>
              </a:ext>
            </a:extLst>
          </p:cNvPr>
          <p:cNvSpPr>
            <a:spLocks noGrp="1"/>
          </p:cNvSpPr>
          <p:nvPr>
            <p:ph type="title"/>
          </p:nvPr>
        </p:nvSpPr>
        <p:spPr>
          <a:xfrm>
            <a:off x="461854" y="337521"/>
            <a:ext cx="3474720" cy="1956841"/>
          </a:xfrm>
        </p:spPr>
        <p:txBody>
          <a:bodyPr anchor="b">
            <a:normAutofit/>
          </a:bodyPr>
          <a:lstStyle/>
          <a:p>
            <a:r>
              <a:rPr lang="en-US" sz="5400" b="1" kern="1200">
                <a:solidFill>
                  <a:schemeClr val="tx1">
                    <a:lumMod val="85000"/>
                    <a:lumOff val="15000"/>
                  </a:schemeClr>
                </a:solidFill>
                <a:latin typeface="+mj-lt"/>
                <a:ea typeface="+mj-ea"/>
                <a:cs typeface="+mj-cs"/>
              </a:rPr>
              <a:t>Antarctica!</a:t>
            </a:r>
            <a:endParaRPr lang="nl-NL" sz="5400" b="1">
              <a:cs typeface="Calibri Light"/>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Geen beschrijving beschikbaar.">
            <a:hlinkClick r:id="rId5" action="ppaction://hlinksldjump"/>
            <a:extLst>
              <a:ext uri="{FF2B5EF4-FFF2-40B4-BE49-F238E27FC236}">
                <a16:creationId xmlns:a16="http://schemas.microsoft.com/office/drawing/2014/main" id="{FA4B3CC1-5A3B-2633-0EF5-317D1DB1D8B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215" b="69727" l="8105" r="79883">
                        <a14:foregroundMark x1="73730" y1="39648" x2="76758" y2="40137"/>
                        <a14:foregroundMark x1="79395" y1="41992" x2="79883" y2="42383"/>
                        <a14:foregroundMark x1="28027" y1="49414" x2="16206" y2="48047"/>
                        <a14:backgroundMark x1="23242" y1="24023" x2="16406" y2="25781"/>
                        <a14:backgroundMark x1="16406" y1="25781" x2="20898" y2="27930"/>
                        <a14:backgroundMark x1="23438" y1="55176" x2="16016" y2="53809"/>
                        <a14:backgroundMark x1="23633" y1="51953" x2="12402" y2="51074"/>
                        <a14:backgroundMark x1="13379" y1="47656" x2="13379" y2="47656"/>
                        <a14:backgroundMark x1="13867" y1="47656" x2="13867" y2="47656"/>
                        <a14:backgroundMark x1="13867" y1="48047" x2="13867" y2="48047"/>
                        <a14:backgroundMark x1="14453" y1="47754" x2="14453" y2="47754"/>
                        <a14:backgroundMark x1="14258" y1="47559" x2="14258" y2="47559"/>
                        <a14:backgroundMark x1="14063" y1="47559" x2="14063" y2="47559"/>
                        <a14:backgroundMark x1="14063" y1="47754" x2="14063" y2="47754"/>
                        <a14:backgroundMark x1="14063" y1="48047" x2="14063" y2="48047"/>
                        <a14:backgroundMark x1="13770" y1="48047" x2="13477" y2="47852"/>
                        <a14:backgroundMark x1="13477" y1="47852" x2="13477" y2="47852"/>
                        <a14:backgroundMark x1="14648" y1="48047" x2="14648" y2="48047"/>
                      </a14:backgroundRemoval>
                    </a14:imgEffect>
                  </a14:imgLayer>
                </a14:imgProps>
              </a:ext>
              <a:ext uri="{28A0092B-C50C-407E-A947-70E740481C1C}">
                <a14:useLocalDpi xmlns:a14="http://schemas.microsoft.com/office/drawing/2010/main" val="0"/>
              </a:ext>
            </a:extLst>
          </a:blip>
          <a:srcRect l="10523" t="14107" r="17032" b="32780"/>
          <a:stretch/>
        </p:blipFill>
        <p:spPr bwMode="auto">
          <a:xfrm>
            <a:off x="0" y="5882516"/>
            <a:ext cx="1330530" cy="9754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730C7EF-A911-09D1-BEED-04768506D9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0EA680-D336-4FF7-8B7A-9848BB0A1C3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B4AA2BA-4D7D-4BE6-AE9D-8F89B21A8FBE}"/>
              </a:ext>
            </a:extLst>
          </p:cNvPr>
          <p:cNvSpPr/>
          <p:nvPr/>
        </p:nvSpPr>
        <p:spPr>
          <a:xfrm>
            <a:off x="6096000" y="555719"/>
            <a:ext cx="1021238" cy="760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hlinkClick r:id="" action="ppaction://media"/>
            <a:extLst>
              <a:ext uri="{FF2B5EF4-FFF2-40B4-BE49-F238E27FC236}">
                <a16:creationId xmlns:a16="http://schemas.microsoft.com/office/drawing/2014/main" id="{3F061574-A970-3B61-52AE-15FD6B015FC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3750" b="9305"/>
          <a:stretch/>
        </p:blipFill>
        <p:spPr>
          <a:xfrm>
            <a:off x="3801395" y="277319"/>
            <a:ext cx="8111315" cy="6246095"/>
          </a:xfrm>
          <a:prstGeom prst="rect">
            <a:avLst/>
          </a:prstGeom>
        </p:spPr>
      </p:pic>
    </p:spTree>
    <p:extLst>
      <p:ext uri="{BB962C8B-B14F-4D97-AF65-F5344CB8AC3E}">
        <p14:creationId xmlns:p14="http://schemas.microsoft.com/office/powerpoint/2010/main" val="2211875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3496</Words>
  <Application>Microsoft Office PowerPoint</Application>
  <PresentationFormat>Widescreen</PresentationFormat>
  <Paragraphs>466</Paragraphs>
  <Slides>85</Slides>
  <Notes>82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vt:lpstr>
      <vt:lpstr>Calibri</vt:lpstr>
      <vt:lpstr>Calibri Light</vt:lpstr>
      <vt:lpstr>office theme</vt:lpstr>
      <vt:lpstr>Reis naar Antarctica</vt:lpstr>
      <vt:lpstr>Ik ga naar Antarctica en neem mee…</vt:lpstr>
      <vt:lpstr>PowerPoint Presentation</vt:lpstr>
      <vt:lpstr>Kies op de kaart:  Waar ligt Antarctica eigenlijk?</vt:lpstr>
      <vt:lpstr>Oeps…</vt:lpstr>
      <vt:lpstr>Oeps…</vt:lpstr>
      <vt:lpstr>Oeps…</vt:lpstr>
      <vt:lpstr>Oeps…</vt:lpstr>
      <vt:lpstr>Antarctica!</vt:lpstr>
      <vt:lpstr>Antarctica!</vt:lpstr>
      <vt:lpstr>Laten we vertrekken!</vt:lpstr>
      <vt:lpstr>Duid aan:  Hoe gaan we naar Antarctica reizen?</vt:lpstr>
      <vt:lpstr>Helaas</vt:lpstr>
      <vt:lpstr>Goed idee!</vt:lpstr>
      <vt:lpstr>PowerPoint Presentation</vt:lpstr>
      <vt:lpstr>Pech onderweg!</vt:lpstr>
      <vt:lpstr>Duid aan:  Hoe ga je varen?</vt:lpstr>
      <vt:lpstr>Wat een tijdsverspilling...</vt:lpstr>
      <vt:lpstr>We zijn weer veilig op weg!</vt:lpstr>
      <vt:lpstr>PowerPoint Presentation</vt:lpstr>
      <vt:lpstr>PowerPoint Presentation</vt:lpstr>
      <vt:lpstr>Dieren</vt:lpstr>
      <vt:lpstr>Duid aan:  Welk van deze dieren leven niet op Antarctica?</vt:lpstr>
      <vt:lpstr>Correct!  Deze hoort hier niet thuis</vt:lpstr>
      <vt:lpstr>Oeps....</vt:lpstr>
      <vt:lpstr>PowerPoint Presentation</vt:lpstr>
      <vt:lpstr>PowerPoint Presentation</vt:lpstr>
      <vt:lpstr>PowerPoint Presentation</vt:lpstr>
      <vt:lpstr>Land in zicht!</vt:lpstr>
      <vt:lpstr>Duid aan:  Wat ga je doen?</vt:lpstr>
      <vt:lpstr>Oh jee</vt:lpstr>
      <vt:lpstr>Daar gaan we!</vt:lpstr>
      <vt:lpstr>Bestemming bereikt!</vt:lpstr>
      <vt:lpstr>Kies op de kaart:  Waar zou jij  een uitvalsbasis bouwen?</vt:lpstr>
      <vt:lpstr>Oh oh!</vt:lpstr>
      <vt:lpstr>Lastig…</vt:lpstr>
      <vt:lpstr>Goede keuze!</vt:lpstr>
      <vt:lpstr>Waarom niet op de andere plekken?</vt:lpstr>
      <vt:lpstr>Op weg naar de basis</vt:lpstr>
      <vt:lpstr>Duid aan:  Welk vervoersmiddel gebruik je?</vt:lpstr>
      <vt:lpstr>Oeps…</vt:lpstr>
      <vt:lpstr>Let’s go!</vt:lpstr>
      <vt:lpstr>PowerPoint Presentation</vt:lpstr>
      <vt:lpstr>Bouwen maar!</vt:lpstr>
      <vt:lpstr>Prinses Elisabeth station</vt:lpstr>
      <vt:lpstr>PowerPoint Presentation</vt:lpstr>
      <vt:lpstr>Drinkwater</vt:lpstr>
      <vt:lpstr>Duid aan:  Waar kies je voor?</vt:lpstr>
      <vt:lpstr>Oei, dat is zwaar</vt:lpstr>
      <vt:lpstr>Goed idee!</vt:lpstr>
      <vt:lpstr>PowerPoint Presentation</vt:lpstr>
      <vt:lpstr>Honger!</vt:lpstr>
      <vt:lpstr>Duid aan:  Wat kan je eten in Antarctica?</vt:lpstr>
      <vt:lpstr>Balen</vt:lpstr>
      <vt:lpstr>Goed idee!</vt:lpstr>
      <vt:lpstr>PowerPoint Presentation</vt:lpstr>
      <vt:lpstr>Overleven op de basis</vt:lpstr>
      <vt:lpstr>Welke denk jij dat het belangrijkst is?</vt:lpstr>
      <vt:lpstr> </vt:lpstr>
      <vt:lpstr>PowerPoint Presentation</vt:lpstr>
      <vt:lpstr>Laten we naar buiten gaan!</vt:lpstr>
      <vt:lpstr>Heel veel laagjes...</vt:lpstr>
      <vt:lpstr>PowerPoint Presentation</vt:lpstr>
      <vt:lpstr>Onderzoek op Antarctica</vt:lpstr>
      <vt:lpstr>Kies op de afbeelding:  Waar wil je beginnen?</vt:lpstr>
      <vt:lpstr>De aarde</vt:lpstr>
      <vt:lpstr>De aarde</vt:lpstr>
      <vt:lpstr>De lucht</vt:lpstr>
      <vt:lpstr>De lucht</vt:lpstr>
      <vt:lpstr>De lucht</vt:lpstr>
      <vt:lpstr>De dieren</vt:lpstr>
      <vt:lpstr>De dieren</vt:lpstr>
      <vt:lpstr>Het ijs</vt:lpstr>
      <vt:lpstr>Het ijs</vt:lpstr>
      <vt:lpstr>Waar is de hamer?</vt:lpstr>
      <vt:lpstr>Duid aan: Waar is de hamer?</vt:lpstr>
      <vt:lpstr>Begin maar met graven...</vt:lpstr>
      <vt:lpstr>Oeps...</vt:lpstr>
      <vt:lpstr>Tijd om naar huis te gaan...</vt:lpstr>
      <vt:lpstr>Duid aan: Welke manier gebruik je om uit het ijs te komen?</vt:lpstr>
      <vt:lpstr>Dat werkt niet zo goed…</vt:lpstr>
      <vt:lpstr>Daar gaan we!</vt:lpstr>
      <vt:lpstr>PowerPoint Presentation</vt:lpstr>
      <vt:lpstr>Terug thuis</vt:lpstr>
      <vt:lpstr>Project in samenwerking met KU Leuven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LAPTOP1</dc:creator>
  <cp:lastModifiedBy>Mieke Sterken</cp:lastModifiedBy>
  <cp:revision>3</cp:revision>
  <dcterms:created xsi:type="dcterms:W3CDTF">2023-03-29T16:44:16Z</dcterms:created>
  <dcterms:modified xsi:type="dcterms:W3CDTF">2023-08-09T14:49:55Z</dcterms:modified>
</cp:coreProperties>
</file>